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3606449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1631703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312040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3555186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426959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169350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4133599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3887142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439228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308001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39FDAE-DC20-44D4-B7FD-6833378E0739}"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641CDAC-A4A9-4ECD-B6E1-DA66357E2DEA}" type="slidenum">
              <a:rPr lang="es-CO" smtClean="0"/>
              <a:t>‹Nº›</a:t>
            </a:fld>
            <a:endParaRPr lang="es-CO"/>
          </a:p>
        </p:txBody>
      </p:sp>
    </p:spTree>
    <p:extLst>
      <p:ext uri="{BB962C8B-B14F-4D97-AF65-F5344CB8AC3E}">
        <p14:creationId xmlns:p14="http://schemas.microsoft.com/office/powerpoint/2010/main" val="196290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39FDAE-DC20-44D4-B7FD-6833378E0739}" type="datetimeFigureOut">
              <a:rPr lang="es-CO" smtClean="0"/>
              <a:t>15/10/2013</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41CDAC-A4A9-4ECD-B6E1-DA66357E2DEA}" type="slidenum">
              <a:rPr lang="es-CO" smtClean="0"/>
              <a:t>‹Nº›</a:t>
            </a:fld>
            <a:endParaRPr lang="es-CO"/>
          </a:p>
        </p:txBody>
      </p:sp>
    </p:spTree>
    <p:extLst>
      <p:ext uri="{BB962C8B-B14F-4D97-AF65-F5344CB8AC3E}">
        <p14:creationId xmlns:p14="http://schemas.microsoft.com/office/powerpoint/2010/main" val="487502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18658"/>
          </a:xfrm>
        </p:spPr>
        <p:txBody>
          <a:bodyPr>
            <a:normAutofit/>
          </a:bodyPr>
          <a:lstStyle/>
          <a:p>
            <a:pPr lvl="0">
              <a:spcBef>
                <a:spcPts val="0"/>
              </a:spcBef>
            </a:pPr>
            <a:r>
              <a:rPr lang="es-CO" sz="2800" dirty="0" smtClean="0">
                <a:solidFill>
                  <a:prstClr val="black"/>
                </a:solidFill>
                <a:latin typeface="Garamond"/>
                <a:ea typeface="+mn-ea"/>
                <a:cs typeface="+mn-cs"/>
              </a:rPr>
              <a:t>ENSAYO SOBRE LAS REDES SOCIALES</a:t>
            </a:r>
            <a:r>
              <a:rPr lang="es-CO" sz="2800" dirty="0">
                <a:solidFill>
                  <a:prstClr val="black"/>
                </a:solidFill>
                <a:latin typeface="Garamond"/>
                <a:ea typeface="+mn-ea"/>
                <a:cs typeface="+mn-cs"/>
              </a:rPr>
              <a:t/>
            </a:r>
            <a:br>
              <a:rPr lang="es-CO" sz="2800" dirty="0">
                <a:solidFill>
                  <a:prstClr val="black"/>
                </a:solidFill>
                <a:latin typeface="Garamond"/>
                <a:ea typeface="+mn-ea"/>
                <a:cs typeface="+mn-cs"/>
              </a:rPr>
            </a:br>
            <a:r>
              <a:rPr lang="es-CO" sz="2800" dirty="0">
                <a:solidFill>
                  <a:prstClr val="black"/>
                </a:solidFill>
                <a:latin typeface="Garamond"/>
                <a:ea typeface="+mn-ea"/>
                <a:cs typeface="+mn-cs"/>
              </a:rPr>
              <a:t/>
            </a:r>
            <a:br>
              <a:rPr lang="es-CO" sz="2800" dirty="0">
                <a:solidFill>
                  <a:prstClr val="black"/>
                </a:solidFill>
                <a:latin typeface="Garamond"/>
                <a:ea typeface="+mn-ea"/>
                <a:cs typeface="+mn-cs"/>
              </a:rPr>
            </a:br>
            <a:r>
              <a:rPr lang="es-CO" sz="2800" dirty="0">
                <a:solidFill>
                  <a:prstClr val="black"/>
                </a:solidFill>
                <a:latin typeface="Garamond"/>
                <a:ea typeface="+mn-ea"/>
                <a:cs typeface="+mn-cs"/>
              </a:rPr>
              <a:t>Daniel  Felipe Muñoz Cortes</a:t>
            </a:r>
            <a:br>
              <a:rPr lang="es-CO" sz="2800" dirty="0">
                <a:solidFill>
                  <a:prstClr val="black"/>
                </a:solidFill>
                <a:latin typeface="Garamond"/>
                <a:ea typeface="+mn-ea"/>
                <a:cs typeface="+mn-cs"/>
              </a:rPr>
            </a:br>
            <a:r>
              <a:rPr lang="es-CO" sz="1800" b="1" dirty="0">
                <a:solidFill>
                  <a:prstClr val="black"/>
                </a:solidFill>
                <a:latin typeface="Garamond"/>
                <a:ea typeface="+mn-ea"/>
                <a:cs typeface="+mn-cs"/>
              </a:rPr>
              <a:t>(Estudiante)</a:t>
            </a:r>
            <a:br>
              <a:rPr lang="es-CO" sz="1800" b="1" dirty="0">
                <a:solidFill>
                  <a:prstClr val="black"/>
                </a:solidFill>
                <a:latin typeface="Garamond"/>
                <a:ea typeface="+mn-ea"/>
                <a:cs typeface="+mn-cs"/>
              </a:rPr>
            </a:br>
            <a:r>
              <a:rPr lang="es-CO" sz="2800" dirty="0">
                <a:solidFill>
                  <a:prstClr val="black"/>
                </a:solidFill>
                <a:latin typeface="Garamond"/>
                <a:ea typeface="+mn-ea"/>
                <a:cs typeface="+mn-cs"/>
              </a:rPr>
              <a:t>José Evelio Chavarría Agudelo</a:t>
            </a:r>
            <a:br>
              <a:rPr lang="es-CO" sz="2800" dirty="0">
                <a:solidFill>
                  <a:prstClr val="black"/>
                </a:solidFill>
                <a:latin typeface="Garamond"/>
                <a:ea typeface="+mn-ea"/>
                <a:cs typeface="+mn-cs"/>
              </a:rPr>
            </a:br>
            <a:r>
              <a:rPr lang="es-CO" sz="1800" b="1" dirty="0">
                <a:solidFill>
                  <a:prstClr val="black"/>
                </a:solidFill>
                <a:latin typeface="Garamond"/>
                <a:ea typeface="+mn-ea"/>
                <a:cs typeface="+mn-cs"/>
              </a:rPr>
              <a:t>(Docente)</a:t>
            </a:r>
            <a:br>
              <a:rPr lang="es-CO" sz="1800" b="1" dirty="0">
                <a:solidFill>
                  <a:prstClr val="black"/>
                </a:solidFill>
                <a:latin typeface="Garamond"/>
                <a:ea typeface="+mn-ea"/>
                <a:cs typeface="+mn-cs"/>
              </a:rPr>
            </a:br>
            <a:r>
              <a:rPr lang="es-CO" sz="2800" dirty="0">
                <a:solidFill>
                  <a:prstClr val="black"/>
                </a:solidFill>
                <a:latin typeface="Garamond"/>
                <a:ea typeface="+mn-ea"/>
                <a:cs typeface="+mn-cs"/>
              </a:rPr>
              <a:t>9B</a:t>
            </a:r>
            <a:br>
              <a:rPr lang="es-CO" sz="2800" dirty="0">
                <a:solidFill>
                  <a:prstClr val="black"/>
                </a:solidFill>
                <a:latin typeface="Garamond"/>
                <a:ea typeface="+mn-ea"/>
                <a:cs typeface="+mn-cs"/>
              </a:rPr>
            </a:br>
            <a:r>
              <a:rPr lang="es-CO" sz="1800" b="1" dirty="0">
                <a:solidFill>
                  <a:prstClr val="black"/>
                </a:solidFill>
                <a:latin typeface="Garamond"/>
                <a:ea typeface="+mn-ea"/>
                <a:cs typeface="+mn-cs"/>
              </a:rPr>
              <a:t>(Grado)</a:t>
            </a:r>
            <a:br>
              <a:rPr lang="es-CO" sz="1800" b="1" dirty="0">
                <a:solidFill>
                  <a:prstClr val="black"/>
                </a:solidFill>
                <a:latin typeface="Garamond"/>
                <a:ea typeface="+mn-ea"/>
                <a:cs typeface="+mn-cs"/>
              </a:rPr>
            </a:br>
            <a:r>
              <a:rPr lang="es-CO" sz="2800" dirty="0">
                <a:solidFill>
                  <a:prstClr val="black"/>
                </a:solidFill>
                <a:latin typeface="Garamond"/>
                <a:ea typeface="+mn-ea"/>
                <a:cs typeface="+mn-cs"/>
              </a:rPr>
              <a:t>Institución Educativa San Andrés</a:t>
            </a:r>
            <a:br>
              <a:rPr lang="es-CO" sz="2800" dirty="0">
                <a:solidFill>
                  <a:prstClr val="black"/>
                </a:solidFill>
                <a:latin typeface="Garamond"/>
                <a:ea typeface="+mn-ea"/>
                <a:cs typeface="+mn-cs"/>
              </a:rPr>
            </a:br>
            <a:r>
              <a:rPr lang="es-CO" sz="1800" b="1" dirty="0">
                <a:solidFill>
                  <a:prstClr val="black"/>
                </a:solidFill>
                <a:latin typeface="Garamond"/>
                <a:ea typeface="+mn-ea"/>
                <a:cs typeface="+mn-cs"/>
              </a:rPr>
              <a:t>(Colegio)</a:t>
            </a:r>
            <a:br>
              <a:rPr lang="es-CO" sz="1800" b="1" dirty="0">
                <a:solidFill>
                  <a:prstClr val="black"/>
                </a:solidFill>
                <a:latin typeface="Garamond"/>
                <a:ea typeface="+mn-ea"/>
                <a:cs typeface="+mn-cs"/>
              </a:rPr>
            </a:br>
            <a:r>
              <a:rPr lang="es-CO" sz="1800" b="1" dirty="0">
                <a:solidFill>
                  <a:prstClr val="black"/>
                </a:solidFill>
                <a:latin typeface="Garamond"/>
                <a:ea typeface="+mn-ea"/>
                <a:cs typeface="+mn-cs"/>
              </a:rPr>
              <a:t/>
            </a:r>
            <a:br>
              <a:rPr lang="es-CO" sz="1800" b="1" dirty="0">
                <a:solidFill>
                  <a:prstClr val="black"/>
                </a:solidFill>
                <a:latin typeface="Garamond"/>
                <a:ea typeface="+mn-ea"/>
                <a:cs typeface="+mn-cs"/>
              </a:rPr>
            </a:br>
            <a:r>
              <a:rPr lang="es-CO" sz="2800" dirty="0">
                <a:solidFill>
                  <a:prstClr val="black"/>
                </a:solidFill>
                <a:latin typeface="Garamond"/>
                <a:ea typeface="+mn-ea"/>
                <a:cs typeface="+mn-cs"/>
              </a:rPr>
              <a:t>San Andrés de Cuerquia</a:t>
            </a:r>
            <a:br>
              <a:rPr lang="es-CO" sz="2800" dirty="0">
                <a:solidFill>
                  <a:prstClr val="black"/>
                </a:solidFill>
                <a:latin typeface="Garamond"/>
                <a:ea typeface="+mn-ea"/>
                <a:cs typeface="+mn-cs"/>
              </a:rPr>
            </a:br>
            <a:r>
              <a:rPr lang="es-CO" sz="2800" dirty="0">
                <a:solidFill>
                  <a:prstClr val="black"/>
                </a:solidFill>
                <a:latin typeface="Garamond"/>
                <a:ea typeface="+mn-ea"/>
                <a:cs typeface="+mn-cs"/>
              </a:rPr>
              <a:t/>
            </a:r>
            <a:br>
              <a:rPr lang="es-CO" sz="2800" dirty="0">
                <a:solidFill>
                  <a:prstClr val="black"/>
                </a:solidFill>
                <a:latin typeface="Garamond"/>
                <a:ea typeface="+mn-ea"/>
                <a:cs typeface="+mn-cs"/>
              </a:rPr>
            </a:br>
            <a:r>
              <a:rPr lang="es-CO" sz="2800" dirty="0">
                <a:solidFill>
                  <a:prstClr val="black"/>
                </a:solidFill>
                <a:latin typeface="Garamond"/>
                <a:ea typeface="+mn-ea"/>
                <a:cs typeface="+mn-cs"/>
              </a:rPr>
              <a:t>2013</a:t>
            </a:r>
            <a:br>
              <a:rPr lang="es-CO" sz="2800" dirty="0">
                <a:solidFill>
                  <a:prstClr val="black"/>
                </a:solidFill>
                <a:latin typeface="Garamond"/>
                <a:ea typeface="+mn-ea"/>
                <a:cs typeface="+mn-cs"/>
              </a:rPr>
            </a:br>
            <a:endParaRPr lang="es-CO" sz="2800" dirty="0"/>
          </a:p>
        </p:txBody>
      </p:sp>
    </p:spTree>
    <p:extLst>
      <p:ext uri="{BB962C8B-B14F-4D97-AF65-F5344CB8AC3E}">
        <p14:creationId xmlns:p14="http://schemas.microsoft.com/office/powerpoint/2010/main" val="112630852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386610"/>
          </a:xfrm>
        </p:spPr>
        <p:txBody>
          <a:bodyPr>
            <a:normAutofit fontScale="90000"/>
          </a:bodyPr>
          <a:lstStyle/>
          <a:p>
            <a:pPr>
              <a:lnSpc>
                <a:spcPct val="115000"/>
              </a:lnSpc>
            </a:pPr>
            <a:r>
              <a:rPr lang="es-CO" b="1" dirty="0" smtClean="0">
                <a:solidFill>
                  <a:srgbClr val="FF0000"/>
                </a:solidFill>
                <a:effectLst/>
                <a:latin typeface="Arial"/>
                <a:ea typeface="Calibri"/>
                <a:cs typeface="Times New Roman"/>
              </a:rPr>
              <a:t>LAS REDES SOCIALES: UN CAMINO PARA LA APROPIACIÓN DE LA CIENCIA Y LA TECNOLOGÍA</a:t>
            </a:r>
            <a:r>
              <a:rPr lang="es-CO" sz="4000" dirty="0">
                <a:ea typeface="Calibri"/>
                <a:cs typeface="Times New Roman"/>
              </a:rPr>
              <a:t/>
            </a:r>
            <a:br>
              <a:rPr lang="es-CO" sz="4000" dirty="0">
                <a:ea typeface="Calibri"/>
                <a:cs typeface="Times New Roman"/>
              </a:rPr>
            </a:br>
            <a:r>
              <a:rPr lang="es-CO" sz="4000" dirty="0" smtClean="0">
                <a:ea typeface="Calibri"/>
                <a:cs typeface="Times New Roman"/>
              </a:rPr>
              <a:t/>
            </a:r>
            <a:br>
              <a:rPr lang="es-CO" sz="4000" dirty="0" smtClean="0">
                <a:ea typeface="Calibri"/>
                <a:cs typeface="Times New Roman"/>
              </a:rPr>
            </a:br>
            <a:r>
              <a:rPr lang="es-CO" sz="2800" b="1" dirty="0" smtClean="0">
                <a:solidFill>
                  <a:srgbClr val="7030A0"/>
                </a:solidFill>
                <a:effectLst/>
                <a:latin typeface="Arial"/>
                <a:ea typeface="Calibri"/>
                <a:cs typeface="Times New Roman"/>
              </a:rPr>
              <a:t>“SEPÁMOS DARLE UN BUEN USO Y VERAN LO TANTO QUE NOS SIRVEN”</a:t>
            </a:r>
            <a:r>
              <a:rPr lang="es-CO" sz="4000" dirty="0">
                <a:ea typeface="Calibri"/>
                <a:cs typeface="Times New Roman"/>
              </a:rPr>
              <a:t/>
            </a:r>
            <a:br>
              <a:rPr lang="es-CO" sz="4000" dirty="0">
                <a:ea typeface="Calibri"/>
                <a:cs typeface="Times New Roman"/>
              </a:rPr>
            </a:br>
            <a:endParaRPr lang="es-CO" dirty="0"/>
          </a:p>
        </p:txBody>
      </p:sp>
    </p:spTree>
    <p:extLst>
      <p:ext uri="{BB962C8B-B14F-4D97-AF65-F5344CB8AC3E}">
        <p14:creationId xmlns:p14="http://schemas.microsoft.com/office/powerpoint/2010/main" val="49632680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marL="342900" lvl="0" indent="-342900">
              <a:lnSpc>
                <a:spcPct val="115000"/>
              </a:lnSpc>
              <a:spcBef>
                <a:spcPct val="20000"/>
              </a:spcBef>
            </a:pPr>
            <a:r>
              <a:rPr lang="es-CO" b="1" dirty="0" smtClean="0">
                <a:solidFill>
                  <a:prstClr val="black"/>
                </a:solidFill>
                <a:latin typeface="Cambria"/>
                <a:ea typeface="Calibri"/>
                <a:cs typeface="Arial-BoldMT"/>
              </a:rPr>
              <a:t>INTRODUCCIÓN</a:t>
            </a:r>
            <a:endParaRPr lang="es-CO" dirty="0"/>
          </a:p>
        </p:txBody>
      </p:sp>
      <p:sp>
        <p:nvSpPr>
          <p:cNvPr id="3" name="2 Marcador de contenido"/>
          <p:cNvSpPr>
            <a:spLocks noGrp="1"/>
          </p:cNvSpPr>
          <p:nvPr>
            <p:ph idx="1"/>
          </p:nvPr>
        </p:nvSpPr>
        <p:spPr/>
        <p:txBody>
          <a:bodyPr>
            <a:normAutofit/>
          </a:bodyPr>
          <a:lstStyle/>
          <a:p>
            <a:pPr marL="0" indent="0">
              <a:lnSpc>
                <a:spcPct val="115000"/>
              </a:lnSpc>
              <a:spcAft>
                <a:spcPts val="0"/>
              </a:spcAft>
              <a:buNone/>
            </a:pPr>
            <a:endParaRPr lang="es-CO" sz="1600" dirty="0" smtClean="0">
              <a:effectLst/>
              <a:latin typeface="Cambria"/>
              <a:ea typeface="Calibri"/>
              <a:cs typeface="ArialMT"/>
            </a:endParaRPr>
          </a:p>
          <a:p>
            <a:pPr marL="0" indent="0">
              <a:lnSpc>
                <a:spcPct val="115000"/>
              </a:lnSpc>
              <a:spcAft>
                <a:spcPts val="0"/>
              </a:spcAft>
              <a:buNone/>
            </a:pPr>
            <a:r>
              <a:rPr lang="es-CO" sz="1600" dirty="0" smtClean="0">
                <a:effectLst/>
                <a:latin typeface="Arial" pitchFamily="34" charset="0"/>
                <a:ea typeface="Calibri"/>
                <a:cs typeface="Arial" pitchFamily="34" charset="0"/>
              </a:rPr>
              <a:t>Con este ensayo, </a:t>
            </a:r>
            <a:r>
              <a:rPr lang="es-CO" sz="1600" dirty="0" smtClean="0">
                <a:effectLst/>
                <a:latin typeface="Arial" pitchFamily="34" charset="0"/>
                <a:ea typeface="Calibri"/>
                <a:cs typeface="Arial" pitchFamily="34" charset="0"/>
              </a:rPr>
              <a:t>pretendo </a:t>
            </a:r>
            <a:r>
              <a:rPr lang="es-CO" sz="1600" dirty="0" smtClean="0">
                <a:effectLst/>
                <a:latin typeface="Arial" pitchFamily="34" charset="0"/>
                <a:ea typeface="Calibri"/>
                <a:cs typeface="Arial" pitchFamily="34" charset="0"/>
              </a:rPr>
              <a:t>dar a conocer cuáles son los puntos a favor y cuáles son los puntos en contra respecto de las redes sociales, </a:t>
            </a:r>
            <a:r>
              <a:rPr lang="es-CO" sz="1600" dirty="0" smtClean="0">
                <a:latin typeface="Arial" pitchFamily="34" charset="0"/>
                <a:ea typeface="Calibri"/>
                <a:cs typeface="Arial" pitchFamily="34" charset="0"/>
              </a:rPr>
              <a:t>esto</a:t>
            </a:r>
            <a:r>
              <a:rPr lang="es-CO" sz="1600" dirty="0" smtClean="0">
                <a:effectLst/>
                <a:latin typeface="Arial" pitchFamily="34" charset="0"/>
                <a:ea typeface="Calibri"/>
                <a:cs typeface="Arial" pitchFamily="34" charset="0"/>
              </a:rPr>
              <a:t> </a:t>
            </a:r>
            <a:r>
              <a:rPr lang="es-CO" sz="1600" dirty="0" smtClean="0">
                <a:effectLst/>
                <a:latin typeface="Arial" pitchFamily="34" charset="0"/>
                <a:ea typeface="Calibri"/>
                <a:cs typeface="Arial" pitchFamily="34" charset="0"/>
              </a:rPr>
              <a:t>para que se tenga conocimiento del que ha tenido en nuestra sociedad tales sitios, ya que resulta de gran importancia conocer de estas estructuras llamadas redes sociales para el mejoramiento y prosperidad ya sea en nuestros estudios, trabajos o simplemente comunicaciones con personas con intereses, necesidades o preocupaciones similares al propio, conociendo además la manera de pensar de los usuarios de la red, y por otro lado, se expone que resulta ser un arma de dos filos, ya que de ser benéfico, también al utilizarlos nos podría afectar o entorpecer en nuestras funciones laborales, estudiantiles o de otra índole, ya que podríamos conocer noticias falsas y erróneas, como también la posibilidad de que se nos invada la privacidad de cada persona y con ello se comunique circunstancias o datos no verdaderos,  ya que de utilizar estos sitios web con demasiada frecuencia se podría llegar a una adicción que nos afecta tanto física como psicológicamente.</a:t>
            </a:r>
            <a:endParaRPr lang="es-CO" sz="1600" dirty="0">
              <a:latin typeface="Arial" pitchFamily="34" charset="0"/>
              <a:ea typeface="Calibri"/>
              <a:cs typeface="Arial" pitchFamily="34" charset="0"/>
            </a:endParaRPr>
          </a:p>
          <a:p>
            <a:pPr marL="0" indent="0">
              <a:buNone/>
            </a:pPr>
            <a:endParaRPr lang="es-CO" sz="1400" dirty="0"/>
          </a:p>
        </p:txBody>
      </p:sp>
    </p:spTree>
    <p:extLst>
      <p:ext uri="{BB962C8B-B14F-4D97-AF65-F5344CB8AC3E}">
        <p14:creationId xmlns:p14="http://schemas.microsoft.com/office/powerpoint/2010/main" val="394712422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style.rotation</p:attrName>
                                        </p:attrNameLst>
                                      </p:cBhvr>
                                      <p:tavLst>
                                        <p:tav tm="0">
                                          <p:val>
                                            <p:fltVal val="90"/>
                                          </p:val>
                                        </p:tav>
                                        <p:tav tm="100000">
                                          <p:val>
                                            <p:fltVal val="0"/>
                                          </p:val>
                                        </p:tav>
                                      </p:tavLst>
                                    </p:anim>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lvl="0">
              <a:lnSpc>
                <a:spcPct val="115000"/>
              </a:lnSpc>
              <a:spcBef>
                <a:spcPct val="20000"/>
              </a:spcBef>
            </a:pPr>
            <a:r>
              <a:rPr lang="es-CO" b="1" dirty="0" smtClean="0">
                <a:solidFill>
                  <a:prstClr val="black"/>
                </a:solidFill>
                <a:latin typeface="Cambria"/>
                <a:ea typeface="Calibri"/>
                <a:cs typeface="Arial-BoldMT"/>
              </a:rPr>
              <a:t>DESARROLLO </a:t>
            </a:r>
            <a:endParaRPr lang="es-CO" sz="11500" dirty="0"/>
          </a:p>
        </p:txBody>
      </p:sp>
      <p:sp>
        <p:nvSpPr>
          <p:cNvPr id="3" name="2 Marcador de contenido"/>
          <p:cNvSpPr>
            <a:spLocks noGrp="1"/>
          </p:cNvSpPr>
          <p:nvPr>
            <p:ph idx="1"/>
          </p:nvPr>
        </p:nvSpPr>
        <p:spPr/>
        <p:txBody>
          <a:bodyPr>
            <a:normAutofit fontScale="92500" lnSpcReduction="20000"/>
          </a:bodyPr>
          <a:lstStyle/>
          <a:p>
            <a:pPr marL="0" indent="0">
              <a:lnSpc>
                <a:spcPct val="115000"/>
              </a:lnSpc>
              <a:spcAft>
                <a:spcPts val="0"/>
              </a:spcAft>
              <a:buNone/>
            </a:pPr>
            <a:r>
              <a:rPr lang="es-CO" sz="1600" dirty="0" smtClean="0">
                <a:effectLst/>
                <a:latin typeface="Arial" pitchFamily="34" charset="0"/>
                <a:ea typeface="Calibri"/>
                <a:cs typeface="Arial" pitchFamily="34" charset="0"/>
              </a:rPr>
              <a:t>Es  importante mencionar que las redes sociales han tenido un</a:t>
            </a:r>
            <a:r>
              <a:rPr lang="es-CO" sz="1600" dirty="0" smtClean="0">
                <a:latin typeface="Arial" pitchFamily="34" charset="0"/>
                <a:ea typeface="Calibri"/>
                <a:cs typeface="Arial" pitchFamily="34" charset="0"/>
              </a:rPr>
              <a:t> </a:t>
            </a:r>
            <a:r>
              <a:rPr lang="es-CO" sz="1600" dirty="0" smtClean="0">
                <a:effectLst/>
                <a:latin typeface="Arial" pitchFamily="34" charset="0"/>
                <a:ea typeface="Calibri"/>
                <a:cs typeface="Arial" pitchFamily="34" charset="0"/>
              </a:rPr>
              <a:t>gran impacto en la sociedad a nivel mundial, específicamente en los jóvenes ya que estos en la actualidad son las personas que utilizan más estos sitios, ello a virtud de la modernidad, por lo que algunos ejemplos de redes sociales son el facebook, </a:t>
            </a:r>
            <a:r>
              <a:rPr lang="es-CO" sz="1600" dirty="0" err="1" smtClean="0">
                <a:effectLst/>
                <a:latin typeface="Arial" pitchFamily="34" charset="0"/>
                <a:ea typeface="Calibri"/>
                <a:cs typeface="Arial" pitchFamily="34" charset="0"/>
              </a:rPr>
              <a:t>twitter</a:t>
            </a:r>
            <a:r>
              <a:rPr lang="es-CO" sz="1600" dirty="0" smtClean="0">
                <a:effectLst/>
                <a:latin typeface="Arial" pitchFamily="34" charset="0"/>
                <a:ea typeface="Calibri"/>
                <a:cs typeface="Arial" pitchFamily="34" charset="0"/>
              </a:rPr>
              <a:t>, </a:t>
            </a:r>
            <a:r>
              <a:rPr lang="es-CO" sz="1600" dirty="0" smtClean="0">
                <a:effectLst/>
                <a:latin typeface="Arial" pitchFamily="34" charset="0"/>
                <a:ea typeface="Calibri"/>
                <a:cs typeface="Arial" pitchFamily="34" charset="0"/>
              </a:rPr>
              <a:t>entre otros, los cuales son utilizados en gran medida con diferente finalidad.</a:t>
            </a:r>
            <a:endParaRPr lang="es-CO" sz="1600" dirty="0">
              <a:latin typeface="Arial" pitchFamily="34" charset="0"/>
              <a:ea typeface="Calibri"/>
              <a:cs typeface="Arial" pitchFamily="34" charset="0"/>
            </a:endParaRPr>
          </a:p>
          <a:p>
            <a:pPr marL="0" indent="0">
              <a:lnSpc>
                <a:spcPct val="115000"/>
              </a:lnSpc>
              <a:spcAft>
                <a:spcPts val="0"/>
              </a:spcAft>
              <a:buNone/>
            </a:pPr>
            <a:r>
              <a:rPr lang="es-CO" sz="1600" dirty="0" smtClean="0">
                <a:effectLst/>
                <a:latin typeface="Arial" pitchFamily="34" charset="0"/>
                <a:ea typeface="Calibri"/>
                <a:cs typeface="Arial" pitchFamily="34" charset="0"/>
              </a:rPr>
              <a:t>Las redes sociales resultan muy importantes, porque  se tiene la facilidad de publicar cualquier tipo de estudio, trabajo, comentario, evento, invitación, etc. Así mismo el usuario cuenta con la posibilidad de ver la información de cualquier persona que tenga acceso a la red social; otra ventaja que nos proporcionan las redes sociales es el poder comunicarnos con nuestros familiares, amigos o cualquier persona que queramos y que comparta nuestro interés.</a:t>
            </a:r>
            <a:endParaRPr lang="es-CO" sz="1600" dirty="0">
              <a:latin typeface="Arial" pitchFamily="34" charset="0"/>
              <a:ea typeface="Calibri"/>
              <a:cs typeface="Arial" pitchFamily="34" charset="0"/>
            </a:endParaRPr>
          </a:p>
          <a:p>
            <a:pPr marL="0" indent="0">
              <a:lnSpc>
                <a:spcPct val="115000"/>
              </a:lnSpc>
              <a:spcAft>
                <a:spcPts val="0"/>
              </a:spcAft>
              <a:buNone/>
            </a:pPr>
            <a:r>
              <a:rPr lang="es-CO" sz="1600" dirty="0" smtClean="0">
                <a:effectLst/>
                <a:latin typeface="Arial" pitchFamily="34" charset="0"/>
                <a:ea typeface="Calibri"/>
                <a:cs typeface="Arial" pitchFamily="34" charset="0"/>
              </a:rPr>
              <a:t>Este resulta ser muy útil para las escuelas, ya que nos permite comunicarnos con agilidad con nuestros maestros para asuntos de su clase, o bien, preguntarles respecto a dudas, trabajos o tareas encomendados por éstos al alumnos; como también sirven para que el profesor pueda dar las clases a través de estos sitios.</a:t>
            </a:r>
            <a:endParaRPr lang="es-CO" sz="1600" dirty="0">
              <a:latin typeface="Arial" pitchFamily="34" charset="0"/>
              <a:ea typeface="Calibri"/>
              <a:cs typeface="Arial" pitchFamily="34" charset="0"/>
            </a:endParaRPr>
          </a:p>
          <a:p>
            <a:pPr marL="0" indent="0">
              <a:lnSpc>
                <a:spcPct val="115000"/>
              </a:lnSpc>
              <a:spcAft>
                <a:spcPts val="0"/>
              </a:spcAft>
              <a:buNone/>
            </a:pPr>
            <a:r>
              <a:rPr lang="es-CO" sz="1600" dirty="0" smtClean="0">
                <a:effectLst/>
                <a:latin typeface="Arial" pitchFamily="34" charset="0"/>
                <a:ea typeface="Calibri"/>
                <a:cs typeface="Arial" pitchFamily="34" charset="0"/>
              </a:rPr>
              <a:t>También  el usuario se puede convertir en adicto, dejando de un lado las obligaciones personales, es decir, dejar de hacer tareas, trabajos, dejar de estudiar, descuidar la labor, no dedicar el tiempo necesario en los trabajos, convirtiéndose en una obsesión y en determinados casos pueden resultar daños tan extremos que el usuario podría traumarse con las imágenes o diálogos que presencia.</a:t>
            </a:r>
            <a:endParaRPr lang="es-CO" sz="1600" dirty="0">
              <a:latin typeface="Arial" pitchFamily="34" charset="0"/>
              <a:ea typeface="Calibri"/>
              <a:cs typeface="Arial" pitchFamily="34" charset="0"/>
            </a:endParaRPr>
          </a:p>
          <a:p>
            <a:pPr marL="0" indent="0">
              <a:buNone/>
            </a:pPr>
            <a:endParaRPr lang="es-CO" sz="1600" dirty="0"/>
          </a:p>
        </p:txBody>
      </p:sp>
    </p:spTree>
    <p:extLst>
      <p:ext uri="{BB962C8B-B14F-4D97-AF65-F5344CB8AC3E}">
        <p14:creationId xmlns:p14="http://schemas.microsoft.com/office/powerpoint/2010/main" val="237872755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par>
                                <p:cTn id="8" presetID="13"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plus(in)">
                                      <p:cBhvr>
                                        <p:cTn id="10" dur="2000"/>
                                        <p:tgtEl>
                                          <p:spTgt spid="3">
                                            <p:txEl>
                                              <p:pRg st="1" end="1"/>
                                            </p:txEl>
                                          </p:spTgt>
                                        </p:tgtEl>
                                      </p:cBhvr>
                                    </p:animEffect>
                                  </p:childTnLst>
                                </p:cTn>
                              </p:par>
                              <p:par>
                                <p:cTn id="11" presetID="13"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plus(in)">
                                      <p:cBhvr>
                                        <p:cTn id="13" dur="2000"/>
                                        <p:tgtEl>
                                          <p:spTgt spid="3">
                                            <p:txEl>
                                              <p:pRg st="2" end="2"/>
                                            </p:txEl>
                                          </p:spTgt>
                                        </p:tgtEl>
                                      </p:cBhvr>
                                    </p:animEffect>
                                  </p:childTnLst>
                                </p:cTn>
                              </p:par>
                              <p:par>
                                <p:cTn id="14" presetID="13"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plus(in)">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heel(1)">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marL="342900" lvl="0" indent="-342900">
              <a:lnSpc>
                <a:spcPct val="115000"/>
              </a:lnSpc>
              <a:spcBef>
                <a:spcPct val="20000"/>
              </a:spcBef>
            </a:pPr>
            <a:r>
              <a:rPr lang="es-CO" sz="4000" b="1" dirty="0" smtClean="0">
                <a:solidFill>
                  <a:prstClr val="black"/>
                </a:solidFill>
                <a:latin typeface="Cambria"/>
                <a:ea typeface="Calibri"/>
                <a:cs typeface="ArialMT"/>
              </a:rPr>
              <a:t/>
            </a:r>
            <a:br>
              <a:rPr lang="es-CO" sz="4000" b="1" dirty="0" smtClean="0">
                <a:solidFill>
                  <a:prstClr val="black"/>
                </a:solidFill>
                <a:latin typeface="Cambria"/>
                <a:ea typeface="Calibri"/>
                <a:cs typeface="ArialMT"/>
              </a:rPr>
            </a:br>
            <a:r>
              <a:rPr lang="es-CO" sz="3200" b="1" dirty="0" smtClean="0">
                <a:solidFill>
                  <a:prstClr val="black"/>
                </a:solidFill>
                <a:latin typeface="Cambria"/>
                <a:ea typeface="Calibri"/>
                <a:cs typeface="ArialMT"/>
              </a:rPr>
              <a:t>ESTAS SON ALGUNAS  DE LAS REDES SOCIALES MÁS IMPORTANTES</a:t>
            </a:r>
            <a:endParaRPr lang="es-CO" sz="9600" dirty="0"/>
          </a:p>
        </p:txBody>
      </p:sp>
      <p:sp>
        <p:nvSpPr>
          <p:cNvPr id="3" name="2 Marcador de contenido"/>
          <p:cNvSpPr>
            <a:spLocks noGrp="1"/>
          </p:cNvSpPr>
          <p:nvPr>
            <p:ph idx="1"/>
          </p:nvPr>
        </p:nvSpPr>
        <p:spPr>
          <a:effectLst/>
        </p:spPr>
        <p:txBody>
          <a:bodyPr>
            <a:normAutofit fontScale="85000" lnSpcReduction="10000"/>
          </a:bodyPr>
          <a:lstStyle/>
          <a:p>
            <a:pPr marL="0" indent="0">
              <a:lnSpc>
                <a:spcPct val="115000"/>
              </a:lnSpc>
              <a:buNone/>
            </a:pPr>
            <a:endParaRPr lang="es-CO" sz="1800" dirty="0">
              <a:latin typeface="Arial" pitchFamily="34" charset="0"/>
              <a:ea typeface="Calibri"/>
              <a:cs typeface="Arial" pitchFamily="34" charset="0"/>
            </a:endParaRPr>
          </a:p>
          <a:p>
            <a:pPr>
              <a:lnSpc>
                <a:spcPts val="1200"/>
              </a:lnSpc>
              <a:buFont typeface="Wingdings" pitchFamily="2" charset="2"/>
              <a:buChar char="Ø"/>
            </a:pPr>
            <a:r>
              <a:rPr lang="es-ES" sz="1800" b="1" dirty="0" smtClean="0">
                <a:effectLst/>
                <a:latin typeface="Arial" pitchFamily="34" charset="0"/>
                <a:ea typeface="Times New Roman"/>
                <a:cs typeface="Arial" pitchFamily="34" charset="0"/>
              </a:rPr>
              <a:t>MySpace:</a:t>
            </a:r>
            <a:r>
              <a:rPr lang="es-ES" sz="1800" dirty="0" smtClean="0">
                <a:effectLst/>
                <a:latin typeface="Arial" pitchFamily="34" charset="0"/>
                <a:ea typeface="Times New Roman"/>
                <a:cs typeface="Arial" pitchFamily="34" charset="0"/>
              </a:rPr>
              <a:t> Ofrece un espacio web que puede personalizarse con videos, </a:t>
            </a:r>
          </a:p>
          <a:p>
            <a:pPr marL="0" indent="0">
              <a:lnSpc>
                <a:spcPts val="1200"/>
              </a:lnSpc>
              <a:buNone/>
            </a:pPr>
            <a:r>
              <a:rPr lang="es-ES" sz="1800" dirty="0" smtClean="0">
                <a:effectLst/>
                <a:latin typeface="Arial" pitchFamily="34" charset="0"/>
                <a:ea typeface="Times New Roman"/>
                <a:cs typeface="Arial" pitchFamily="34" charset="0"/>
              </a:rPr>
              <a:t>fotos, un blog y toda una serie de diversas y variadas aplicaciones.</a:t>
            </a:r>
          </a:p>
          <a:p>
            <a:pPr marL="0" indent="0">
              <a:lnSpc>
                <a:spcPts val="1200"/>
              </a:lnSpc>
              <a:buNone/>
            </a:pPr>
            <a:endParaRPr lang="es-CO" sz="1800" dirty="0">
              <a:solidFill>
                <a:srgbClr val="FF0000"/>
              </a:solidFill>
              <a:latin typeface="Arial" pitchFamily="34" charset="0"/>
              <a:ea typeface="Calibri"/>
              <a:cs typeface="Arial" pitchFamily="34" charset="0"/>
            </a:endParaRPr>
          </a:p>
          <a:p>
            <a:pPr>
              <a:lnSpc>
                <a:spcPts val="1200"/>
              </a:lnSpc>
              <a:buFont typeface="Wingdings" pitchFamily="2" charset="2"/>
              <a:buChar char="Ø"/>
            </a:pPr>
            <a:r>
              <a:rPr lang="es-CO" sz="1800" b="1" dirty="0" smtClean="0">
                <a:effectLst/>
                <a:latin typeface="Arial" pitchFamily="34" charset="0"/>
                <a:ea typeface="Times New Roman"/>
                <a:cs typeface="Arial" pitchFamily="34" charset="0"/>
              </a:rPr>
              <a:t>Google: </a:t>
            </a:r>
            <a:r>
              <a:rPr lang="es-CO" sz="1800" dirty="0">
                <a:latin typeface="Arial" pitchFamily="34" charset="0"/>
                <a:ea typeface="Times New Roman"/>
                <a:cs typeface="Arial" pitchFamily="34" charset="0"/>
              </a:rPr>
              <a:t>e</a:t>
            </a:r>
            <a:r>
              <a:rPr lang="es-CO" sz="1800" dirty="0" smtClean="0">
                <a:effectLst/>
                <a:latin typeface="Arial" pitchFamily="34" charset="0"/>
                <a:ea typeface="Times New Roman"/>
                <a:cs typeface="Arial" pitchFamily="34" charset="0"/>
              </a:rPr>
              <a:t>s la nueva red social del buscador, enfocada en la facilidad para </a:t>
            </a:r>
          </a:p>
          <a:p>
            <a:pPr marL="0" indent="0">
              <a:lnSpc>
                <a:spcPts val="1200"/>
              </a:lnSpc>
              <a:buNone/>
            </a:pPr>
            <a:r>
              <a:rPr lang="es-CO" sz="1800" dirty="0" smtClean="0">
                <a:effectLst/>
                <a:latin typeface="Arial" pitchFamily="34" charset="0"/>
                <a:ea typeface="Times New Roman"/>
                <a:cs typeface="Arial" pitchFamily="34" charset="0"/>
              </a:rPr>
              <a:t>compartir material en la web con tus contactos, a partir de un novedoso </a:t>
            </a:r>
          </a:p>
          <a:p>
            <a:pPr marL="0" indent="0">
              <a:lnSpc>
                <a:spcPts val="1200"/>
              </a:lnSpc>
              <a:buNone/>
            </a:pPr>
            <a:r>
              <a:rPr lang="es-CO" sz="1800" dirty="0" smtClean="0">
                <a:effectLst/>
                <a:latin typeface="Arial" pitchFamily="34" charset="0"/>
                <a:ea typeface="Times New Roman"/>
                <a:cs typeface="Arial" pitchFamily="34" charset="0"/>
              </a:rPr>
              <a:t>sistema de círculos.</a:t>
            </a:r>
          </a:p>
          <a:p>
            <a:pPr marL="0" indent="0">
              <a:lnSpc>
                <a:spcPts val="1200"/>
              </a:lnSpc>
              <a:buNone/>
            </a:pPr>
            <a:endParaRPr lang="es-CO" sz="1800" b="1" dirty="0">
              <a:latin typeface="Arial" pitchFamily="34" charset="0"/>
              <a:ea typeface="Calibri"/>
              <a:cs typeface="Arial" pitchFamily="34" charset="0"/>
            </a:endParaRPr>
          </a:p>
          <a:p>
            <a:pPr>
              <a:lnSpc>
                <a:spcPts val="1200"/>
              </a:lnSpc>
              <a:buFont typeface="Wingdings" pitchFamily="2" charset="2"/>
              <a:buChar char="Ø"/>
            </a:pPr>
            <a:r>
              <a:rPr lang="es-ES" sz="1800" b="1" dirty="0" smtClean="0">
                <a:effectLst/>
                <a:latin typeface="Arial" pitchFamily="34" charset="0"/>
                <a:ea typeface="Times New Roman"/>
                <a:cs typeface="Arial" pitchFamily="34" charset="0"/>
              </a:rPr>
              <a:t>Facebook</a:t>
            </a:r>
            <a:r>
              <a:rPr lang="es-ES" sz="1800" dirty="0" smtClean="0">
                <a:solidFill>
                  <a:srgbClr val="FF0000"/>
                </a:solidFill>
                <a:effectLst/>
                <a:latin typeface="Arial" pitchFamily="34" charset="0"/>
                <a:ea typeface="Times New Roman"/>
                <a:cs typeface="Arial" pitchFamily="34" charset="0"/>
              </a:rPr>
              <a:t>: </a:t>
            </a:r>
            <a:r>
              <a:rPr lang="es-ES" sz="1800" dirty="0" smtClean="0">
                <a:effectLst/>
                <a:latin typeface="Arial" pitchFamily="34" charset="0"/>
                <a:ea typeface="Times New Roman"/>
                <a:cs typeface="Arial" pitchFamily="34" charset="0"/>
              </a:rPr>
              <a:t>Comenzó como una</a:t>
            </a:r>
            <a:r>
              <a:rPr lang="es-ES" sz="1800" u="sng" dirty="0" smtClean="0">
                <a:effectLst/>
                <a:latin typeface="Arial" pitchFamily="34" charset="0"/>
                <a:ea typeface="Times New Roman"/>
                <a:cs typeface="Arial" pitchFamily="34" charset="0"/>
              </a:rPr>
              <a:t> </a:t>
            </a:r>
            <a:r>
              <a:rPr lang="es-ES" sz="1800" dirty="0" smtClean="0">
                <a:effectLst/>
                <a:latin typeface="Arial" pitchFamily="34" charset="0"/>
                <a:ea typeface="Times New Roman"/>
                <a:cs typeface="Arial" pitchFamily="34" charset="0"/>
              </a:rPr>
              <a:t>red social de universitarios; pero sus</a:t>
            </a:r>
          </a:p>
          <a:p>
            <a:pPr marL="0" indent="0">
              <a:lnSpc>
                <a:spcPts val="1200"/>
              </a:lnSpc>
              <a:buNone/>
            </a:pPr>
            <a:r>
              <a:rPr lang="es-ES" sz="1800" dirty="0" smtClean="0">
                <a:effectLst/>
                <a:latin typeface="Arial" pitchFamily="34" charset="0"/>
                <a:ea typeface="Times New Roman"/>
                <a:cs typeface="Arial" pitchFamily="34" charset="0"/>
              </a:rPr>
              <a:t> </a:t>
            </a:r>
            <a:r>
              <a:rPr lang="es-ES" sz="1800" u="none" strike="noStrike" dirty="0" smtClean="0">
                <a:effectLst/>
                <a:latin typeface="Arial" pitchFamily="34" charset="0"/>
                <a:ea typeface="Times New Roman"/>
                <a:cs typeface="Arial" pitchFamily="34" charset="0"/>
              </a:rPr>
              <a:t>estrategias</a:t>
            </a:r>
            <a:r>
              <a:rPr lang="es-ES" sz="1800" dirty="0" smtClean="0">
                <a:effectLst/>
                <a:latin typeface="Arial" pitchFamily="34" charset="0"/>
                <a:ea typeface="Times New Roman"/>
                <a:cs typeface="Arial" pitchFamily="34" charset="0"/>
              </a:rPr>
              <a:t> </a:t>
            </a:r>
            <a:r>
              <a:rPr lang="es-ES" sz="1800" dirty="0" smtClean="0">
                <a:latin typeface="Arial" pitchFamily="34" charset="0"/>
                <a:ea typeface="Times New Roman"/>
                <a:cs typeface="Arial" pitchFamily="34" charset="0"/>
              </a:rPr>
              <a:t> </a:t>
            </a:r>
            <a:r>
              <a:rPr lang="es-ES" sz="1800" dirty="0" smtClean="0">
                <a:effectLst/>
                <a:latin typeface="Arial" pitchFamily="34" charset="0"/>
                <a:ea typeface="Times New Roman"/>
                <a:cs typeface="Arial" pitchFamily="34" charset="0"/>
              </a:rPr>
              <a:t>la han convertido en la red </a:t>
            </a:r>
            <a:r>
              <a:rPr lang="es-ES" sz="1800" smtClean="0">
                <a:effectLst/>
                <a:latin typeface="Arial" pitchFamily="34" charset="0"/>
                <a:ea typeface="Times New Roman"/>
                <a:cs typeface="Arial" pitchFamily="34" charset="0"/>
              </a:rPr>
              <a:t>social generalista más </a:t>
            </a:r>
            <a:r>
              <a:rPr lang="es-ES" sz="1800" dirty="0" smtClean="0">
                <a:effectLst/>
                <a:latin typeface="Arial" pitchFamily="34" charset="0"/>
                <a:ea typeface="Times New Roman"/>
                <a:cs typeface="Arial" pitchFamily="34" charset="0"/>
              </a:rPr>
              <a:t>importante del mundo.</a:t>
            </a:r>
          </a:p>
          <a:p>
            <a:pPr marL="0" indent="0">
              <a:lnSpc>
                <a:spcPts val="1200"/>
              </a:lnSpc>
              <a:buNone/>
            </a:pPr>
            <a:endParaRPr lang="es-CO" sz="1800" b="1" dirty="0">
              <a:latin typeface="Arial" pitchFamily="34" charset="0"/>
              <a:ea typeface="Calibri"/>
              <a:cs typeface="Arial" pitchFamily="34" charset="0"/>
            </a:endParaRPr>
          </a:p>
          <a:p>
            <a:pPr>
              <a:lnSpc>
                <a:spcPts val="1200"/>
              </a:lnSpc>
              <a:buFont typeface="Wingdings" pitchFamily="2" charset="2"/>
              <a:buChar char="Ø"/>
            </a:pPr>
            <a:r>
              <a:rPr lang="es-ES" sz="1800" b="1" dirty="0" smtClean="0">
                <a:effectLst/>
                <a:latin typeface="Arial" pitchFamily="34" charset="0"/>
                <a:ea typeface="Times New Roman"/>
                <a:cs typeface="Arial" pitchFamily="34" charset="0"/>
              </a:rPr>
              <a:t>Skype</a:t>
            </a:r>
            <a:r>
              <a:rPr lang="es-ES" sz="1800" dirty="0" smtClean="0">
                <a:solidFill>
                  <a:srgbClr val="FF0000"/>
                </a:solidFill>
                <a:effectLst/>
                <a:latin typeface="Arial" pitchFamily="34" charset="0"/>
                <a:ea typeface="Times New Roman"/>
                <a:cs typeface="Arial" pitchFamily="34" charset="0"/>
              </a:rPr>
              <a:t>: </a:t>
            </a:r>
            <a:r>
              <a:rPr lang="es-ES" sz="1800" dirty="0" smtClean="0">
                <a:effectLst/>
                <a:latin typeface="Arial" pitchFamily="34" charset="0"/>
                <a:ea typeface="Times New Roman"/>
                <a:cs typeface="Arial" pitchFamily="34" charset="0"/>
              </a:rPr>
              <a:t>No sólo una red social, sino que nos permite </a:t>
            </a:r>
            <a:r>
              <a:rPr lang="es-CO" sz="1800" dirty="0" smtClean="0">
                <a:latin typeface="Arial" pitchFamily="34" charset="0"/>
                <a:ea typeface="Times New Roman"/>
                <a:cs typeface="Arial" pitchFamily="34" charset="0"/>
              </a:rPr>
              <a:t>comunicarnos  de</a:t>
            </a:r>
          </a:p>
          <a:p>
            <a:pPr marL="0" indent="0">
              <a:lnSpc>
                <a:spcPts val="1200"/>
              </a:lnSpc>
              <a:buNone/>
            </a:pPr>
            <a:r>
              <a:rPr lang="es-CO" sz="1800" dirty="0" smtClean="0">
                <a:latin typeface="Arial" pitchFamily="34" charset="0"/>
                <a:ea typeface="Times New Roman"/>
                <a:cs typeface="Arial" pitchFamily="34" charset="0"/>
              </a:rPr>
              <a:t> </a:t>
            </a:r>
            <a:r>
              <a:rPr lang="es-CO" sz="1800" dirty="0">
                <a:latin typeface="Arial" pitchFamily="34" charset="0"/>
                <a:ea typeface="Times New Roman"/>
                <a:cs typeface="Arial" pitchFamily="34" charset="0"/>
              </a:rPr>
              <a:t>texto, voz y vídeo sobre </a:t>
            </a:r>
            <a:r>
              <a:rPr lang="es-CO" sz="1800" dirty="0" smtClean="0">
                <a:latin typeface="Arial" pitchFamily="34" charset="0"/>
                <a:ea typeface="Times New Roman"/>
                <a:cs typeface="Arial" pitchFamily="34" charset="0"/>
              </a:rPr>
              <a:t>Internet con todas las personas que queramos.</a:t>
            </a:r>
          </a:p>
          <a:p>
            <a:pPr marL="0" indent="0">
              <a:lnSpc>
                <a:spcPts val="1200"/>
              </a:lnSpc>
              <a:buNone/>
            </a:pPr>
            <a:endParaRPr lang="es-CO" sz="1800" dirty="0" smtClean="0">
              <a:latin typeface="Arial" pitchFamily="34" charset="0"/>
              <a:ea typeface="Times New Roman"/>
              <a:cs typeface="Arial" pitchFamily="34" charset="0"/>
            </a:endParaRPr>
          </a:p>
          <a:p>
            <a:pPr>
              <a:lnSpc>
                <a:spcPts val="1200"/>
              </a:lnSpc>
              <a:buFont typeface="Wingdings" pitchFamily="2" charset="2"/>
              <a:buChar char="Ø"/>
            </a:pPr>
            <a:r>
              <a:rPr lang="es-ES" sz="1800" b="1" dirty="0" smtClean="0">
                <a:effectLst/>
                <a:latin typeface="Arial" pitchFamily="34" charset="0"/>
                <a:ea typeface="Times New Roman"/>
                <a:cs typeface="Arial" pitchFamily="34" charset="0"/>
              </a:rPr>
              <a:t> Tuenti: </a:t>
            </a:r>
            <a:r>
              <a:rPr lang="es-CO" sz="1800" dirty="0" smtClean="0">
                <a:latin typeface="Arial" pitchFamily="34" charset="0"/>
                <a:ea typeface="Times New Roman"/>
                <a:cs typeface="Arial" pitchFamily="34" charset="0"/>
              </a:rPr>
              <a:t>es </a:t>
            </a:r>
            <a:r>
              <a:rPr lang="es-CO" sz="1800" dirty="0">
                <a:latin typeface="Arial" pitchFamily="34" charset="0"/>
                <a:ea typeface="Times New Roman"/>
                <a:cs typeface="Arial" pitchFamily="34" charset="0"/>
              </a:rPr>
              <a:t>una herramienta que facilita la transmisión de información </a:t>
            </a:r>
            <a:r>
              <a:rPr lang="es-CO" sz="1800" dirty="0" smtClean="0">
                <a:latin typeface="Arial" pitchFamily="34" charset="0"/>
                <a:ea typeface="Times New Roman"/>
                <a:cs typeface="Arial" pitchFamily="34" charset="0"/>
              </a:rPr>
              <a:t>entre </a:t>
            </a:r>
          </a:p>
          <a:p>
            <a:pPr marL="0" indent="0">
              <a:lnSpc>
                <a:spcPts val="1200"/>
              </a:lnSpc>
              <a:buNone/>
            </a:pPr>
            <a:r>
              <a:rPr lang="es-CO" sz="1800" dirty="0" smtClean="0">
                <a:latin typeface="Arial" pitchFamily="34" charset="0"/>
                <a:ea typeface="Times New Roman"/>
                <a:cs typeface="Arial" pitchFamily="34" charset="0"/>
              </a:rPr>
              <a:t>gente </a:t>
            </a:r>
            <a:r>
              <a:rPr lang="es-CO" sz="1800" dirty="0">
                <a:latin typeface="Arial" pitchFamily="34" charset="0"/>
                <a:ea typeface="Times New Roman"/>
                <a:cs typeface="Arial" pitchFamily="34" charset="0"/>
              </a:rPr>
              <a:t>que se conoce. </a:t>
            </a:r>
            <a:r>
              <a:rPr lang="es-CO" sz="1800" dirty="0" smtClean="0">
                <a:latin typeface="Arial" pitchFamily="34" charset="0"/>
                <a:ea typeface="Times New Roman"/>
                <a:cs typeface="Arial" pitchFamily="34" charset="0"/>
              </a:rPr>
              <a:t>Con </a:t>
            </a:r>
            <a:r>
              <a:rPr lang="es-CO" sz="1800" dirty="0">
                <a:latin typeface="Arial" pitchFamily="34" charset="0"/>
                <a:ea typeface="Times New Roman"/>
                <a:cs typeface="Arial" pitchFamily="34" charset="0"/>
              </a:rPr>
              <a:t>el fin de mejorar ese flujo de </a:t>
            </a:r>
            <a:r>
              <a:rPr lang="es-CO" sz="1800" dirty="0" smtClean="0">
                <a:latin typeface="Arial" pitchFamily="34" charset="0"/>
                <a:ea typeface="Times New Roman"/>
                <a:cs typeface="Arial" pitchFamily="34" charset="0"/>
              </a:rPr>
              <a:t>comunicación.</a:t>
            </a:r>
          </a:p>
          <a:p>
            <a:pPr marL="0" indent="0">
              <a:lnSpc>
                <a:spcPts val="1200"/>
              </a:lnSpc>
              <a:buNone/>
            </a:pPr>
            <a:endParaRPr lang="es-CO" sz="1800" dirty="0" smtClean="0">
              <a:latin typeface="Arial" pitchFamily="34" charset="0"/>
              <a:ea typeface="Times New Roman"/>
              <a:cs typeface="Arial" pitchFamily="34" charset="0"/>
            </a:endParaRPr>
          </a:p>
          <a:p>
            <a:pPr>
              <a:lnSpc>
                <a:spcPts val="1200"/>
              </a:lnSpc>
              <a:buFont typeface="Wingdings" pitchFamily="2" charset="2"/>
              <a:buChar char="Ø"/>
            </a:pPr>
            <a:r>
              <a:rPr lang="es-ES" sz="1800" b="1" dirty="0" smtClean="0">
                <a:effectLst/>
                <a:latin typeface="Arial" pitchFamily="34" charset="0"/>
                <a:ea typeface="Times New Roman"/>
                <a:cs typeface="Arial" pitchFamily="34" charset="0"/>
              </a:rPr>
              <a:t>Twitter:</a:t>
            </a:r>
            <a:r>
              <a:rPr lang="es-CO" sz="1800" dirty="0">
                <a:latin typeface="Arial" pitchFamily="34" charset="0"/>
                <a:ea typeface="Times New Roman"/>
                <a:cs typeface="Arial" pitchFamily="34" charset="0"/>
              </a:rPr>
              <a:t>es considerada una red social que le permite a sus usuarios </a:t>
            </a:r>
            <a:r>
              <a:rPr lang="es-CO" sz="1800" dirty="0" smtClean="0">
                <a:latin typeface="Arial" pitchFamily="34" charset="0"/>
                <a:ea typeface="Times New Roman"/>
                <a:cs typeface="Arial" pitchFamily="34" charset="0"/>
              </a:rPr>
              <a:t>compartir</a:t>
            </a:r>
          </a:p>
          <a:p>
            <a:pPr marL="0" indent="0">
              <a:lnSpc>
                <a:spcPts val="1200"/>
              </a:lnSpc>
              <a:buNone/>
            </a:pPr>
            <a:r>
              <a:rPr lang="es-CO" sz="1800" dirty="0" smtClean="0">
                <a:latin typeface="Arial" pitchFamily="34" charset="0"/>
                <a:ea typeface="Times New Roman"/>
                <a:cs typeface="Arial" pitchFamily="34" charset="0"/>
              </a:rPr>
              <a:t> </a:t>
            </a:r>
            <a:r>
              <a:rPr lang="es-CO" sz="1800" dirty="0">
                <a:latin typeface="Arial" pitchFamily="34" charset="0"/>
                <a:ea typeface="Times New Roman"/>
                <a:cs typeface="Arial" pitchFamily="34" charset="0"/>
              </a:rPr>
              <a:t>con el mundo mensajes cortos, que quizá mucha gente encontrará interesantes</a:t>
            </a:r>
            <a:r>
              <a:rPr lang="es-CO" sz="1800" dirty="0" smtClean="0">
                <a:latin typeface="Arial" pitchFamily="34" charset="0"/>
                <a:ea typeface="Times New Roman"/>
                <a:cs typeface="Arial" pitchFamily="34" charset="0"/>
              </a:rPr>
              <a:t>,</a:t>
            </a:r>
          </a:p>
          <a:p>
            <a:pPr marL="0" indent="0">
              <a:lnSpc>
                <a:spcPts val="1200"/>
              </a:lnSpc>
              <a:buNone/>
            </a:pPr>
            <a:r>
              <a:rPr lang="es-CO" sz="1800" dirty="0" smtClean="0">
                <a:latin typeface="Arial" pitchFamily="34" charset="0"/>
                <a:ea typeface="Times New Roman"/>
                <a:cs typeface="Arial" pitchFamily="34" charset="0"/>
              </a:rPr>
              <a:t> </a:t>
            </a:r>
            <a:r>
              <a:rPr lang="es-CO" sz="1800" dirty="0">
                <a:latin typeface="Arial" pitchFamily="34" charset="0"/>
                <a:ea typeface="Times New Roman"/>
                <a:cs typeface="Arial" pitchFamily="34" charset="0"/>
              </a:rPr>
              <a:t>tantas veces como se quiera. La idea </a:t>
            </a:r>
            <a:r>
              <a:rPr lang="es-CO" sz="1800" dirty="0" smtClean="0">
                <a:latin typeface="Arial" pitchFamily="34" charset="0"/>
                <a:ea typeface="Times New Roman"/>
                <a:cs typeface="Arial" pitchFamily="34" charset="0"/>
              </a:rPr>
              <a:t>es </a:t>
            </a:r>
            <a:r>
              <a:rPr lang="es-CO" sz="1800" dirty="0">
                <a:latin typeface="Arial" pitchFamily="34" charset="0"/>
                <a:ea typeface="Times New Roman"/>
                <a:cs typeface="Arial" pitchFamily="34" charset="0"/>
              </a:rPr>
              <a:t>permitirte conectar con gente interesante </a:t>
            </a:r>
            <a:r>
              <a:rPr lang="es-CO" sz="1800" dirty="0" smtClean="0">
                <a:latin typeface="Arial" pitchFamily="34" charset="0"/>
                <a:ea typeface="Times New Roman"/>
                <a:cs typeface="Arial" pitchFamily="34" charset="0"/>
              </a:rPr>
              <a:t>y</a:t>
            </a:r>
          </a:p>
          <a:p>
            <a:pPr marL="0" indent="0">
              <a:lnSpc>
                <a:spcPts val="1200"/>
              </a:lnSpc>
              <a:buNone/>
            </a:pPr>
            <a:r>
              <a:rPr lang="es-CO" sz="1800" dirty="0" smtClean="0">
                <a:latin typeface="Arial" pitchFamily="34" charset="0"/>
                <a:ea typeface="Times New Roman"/>
                <a:cs typeface="Arial" pitchFamily="34" charset="0"/>
              </a:rPr>
              <a:t> </a:t>
            </a:r>
            <a:r>
              <a:rPr lang="es-CO" sz="1800" dirty="0">
                <a:latin typeface="Arial" pitchFamily="34" charset="0"/>
                <a:ea typeface="Times New Roman"/>
                <a:cs typeface="Arial" pitchFamily="34" charset="0"/>
              </a:rPr>
              <a:t>que sigas sus mensajes cortos.</a:t>
            </a:r>
            <a:endParaRPr lang="es-CO" sz="1400" dirty="0"/>
          </a:p>
        </p:txBody>
      </p:sp>
    </p:spTree>
    <p:extLst>
      <p:ext uri="{BB962C8B-B14F-4D97-AF65-F5344CB8AC3E}">
        <p14:creationId xmlns:p14="http://schemas.microsoft.com/office/powerpoint/2010/main" val="346841936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1" end="1"/>
                                            </p:txEl>
                                          </p:spTgt>
                                        </p:tgtEl>
                                        <p:attrNameLst>
                                          <p:attrName>ppt_w</p:attrName>
                                        </p:attrNameLst>
                                      </p:cBhvr>
                                      <p:tavLst>
                                        <p:tav tm="0">
                                          <p:val>
                                            <p:fltVal val="0"/>
                                          </p:val>
                                        </p:tav>
                                        <p:tav tm="100000">
                                          <p:val>
                                            <p:strVal val="#ppt_w"/>
                                          </p:val>
                                        </p:tav>
                                      </p:tavLst>
                                    </p:anim>
                                  </p:childTnLst>
                                </p:cTn>
                              </p:par>
                              <p:par>
                                <p:cTn id="18" presetID="35"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anim calcmode="lin" valueType="num">
                                      <p:cBhvr>
                                        <p:cTn id="21"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2"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2000" fill="hold"/>
                                        <p:tgtEl>
                                          <p:spTgt spid="3">
                                            <p:txEl>
                                              <p:pRg st="2" end="2"/>
                                            </p:txEl>
                                          </p:spTgt>
                                        </p:tgtEl>
                                        <p:attrNameLst>
                                          <p:attrName>ppt_w</p:attrName>
                                        </p:attrNameLst>
                                      </p:cBhvr>
                                      <p:tavLst>
                                        <p:tav tm="0">
                                          <p:val>
                                            <p:fltVal val="0"/>
                                          </p:val>
                                        </p:tav>
                                        <p:tav tm="100000">
                                          <p:val>
                                            <p:strVal val="#ppt_w"/>
                                          </p:val>
                                        </p:tav>
                                      </p:tavLst>
                                    </p:anim>
                                  </p:childTnLst>
                                </p:cTn>
                              </p:par>
                              <p:par>
                                <p:cTn id="24" presetID="35"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2000"/>
                                        <p:tgtEl>
                                          <p:spTgt spid="3">
                                            <p:txEl>
                                              <p:pRg st="4" end="4"/>
                                            </p:txEl>
                                          </p:spTgt>
                                        </p:tgtEl>
                                      </p:cBhvr>
                                    </p:animEffect>
                                    <p:anim calcmode="lin" valueType="num">
                                      <p:cBhvr>
                                        <p:cTn id="27"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28"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2000" fill="hold"/>
                                        <p:tgtEl>
                                          <p:spTgt spid="3">
                                            <p:txEl>
                                              <p:pRg st="4" end="4"/>
                                            </p:txEl>
                                          </p:spTgt>
                                        </p:tgtEl>
                                        <p:attrNameLst>
                                          <p:attrName>ppt_w</p:attrName>
                                        </p:attrNameLst>
                                      </p:cBhvr>
                                      <p:tavLst>
                                        <p:tav tm="0">
                                          <p:val>
                                            <p:fltVal val="0"/>
                                          </p:val>
                                        </p:tav>
                                        <p:tav tm="100000">
                                          <p:val>
                                            <p:strVal val="#ppt_w"/>
                                          </p:val>
                                        </p:tav>
                                      </p:tavLst>
                                    </p:anim>
                                  </p:childTnLst>
                                </p:cTn>
                              </p:par>
                              <p:par>
                                <p:cTn id="30" presetID="35"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anim calcmode="lin" valueType="num">
                                      <p:cBhvr>
                                        <p:cTn id="33" dur="2000" fill="hold"/>
                                        <p:tgtEl>
                                          <p:spTgt spid="3">
                                            <p:txEl>
                                              <p:pRg st="5" end="5"/>
                                            </p:txEl>
                                          </p:spTgt>
                                        </p:tgtEl>
                                        <p:attrNameLst>
                                          <p:attrName>style.rotation</p:attrName>
                                        </p:attrNameLst>
                                      </p:cBhvr>
                                      <p:tavLst>
                                        <p:tav tm="0">
                                          <p:val>
                                            <p:fltVal val="720"/>
                                          </p:val>
                                        </p:tav>
                                        <p:tav tm="100000">
                                          <p:val>
                                            <p:fltVal val="0"/>
                                          </p:val>
                                        </p:tav>
                                      </p:tavLst>
                                    </p:anim>
                                    <p:anim calcmode="lin" valueType="num">
                                      <p:cBhvr>
                                        <p:cTn id="34"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2000" fill="hold"/>
                                        <p:tgtEl>
                                          <p:spTgt spid="3">
                                            <p:txEl>
                                              <p:pRg st="5" end="5"/>
                                            </p:txEl>
                                          </p:spTgt>
                                        </p:tgtEl>
                                        <p:attrNameLst>
                                          <p:attrName>ppt_w</p:attrName>
                                        </p:attrNameLst>
                                      </p:cBhvr>
                                      <p:tavLst>
                                        <p:tav tm="0">
                                          <p:val>
                                            <p:fltVal val="0"/>
                                          </p:val>
                                        </p:tav>
                                        <p:tav tm="100000">
                                          <p:val>
                                            <p:strVal val="#ppt_w"/>
                                          </p:val>
                                        </p:tav>
                                      </p:tavLst>
                                    </p:anim>
                                  </p:childTnLst>
                                </p:cTn>
                              </p:par>
                              <p:par>
                                <p:cTn id="36" presetID="35" presetClass="entr" presetSubtype="0"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2000"/>
                                        <p:tgtEl>
                                          <p:spTgt spid="3">
                                            <p:txEl>
                                              <p:pRg st="6" end="6"/>
                                            </p:txEl>
                                          </p:spTgt>
                                        </p:tgtEl>
                                      </p:cBhvr>
                                    </p:animEffect>
                                    <p:anim calcmode="lin" valueType="num">
                                      <p:cBhvr>
                                        <p:cTn id="39" dur="2000" fill="hold"/>
                                        <p:tgtEl>
                                          <p:spTgt spid="3">
                                            <p:txEl>
                                              <p:pRg st="6" end="6"/>
                                            </p:txEl>
                                          </p:spTgt>
                                        </p:tgtEl>
                                        <p:attrNameLst>
                                          <p:attrName>style.rotation</p:attrName>
                                        </p:attrNameLst>
                                      </p:cBhvr>
                                      <p:tavLst>
                                        <p:tav tm="0">
                                          <p:val>
                                            <p:fltVal val="720"/>
                                          </p:val>
                                        </p:tav>
                                        <p:tav tm="100000">
                                          <p:val>
                                            <p:fltVal val="0"/>
                                          </p:val>
                                        </p:tav>
                                      </p:tavLst>
                                    </p:anim>
                                    <p:anim calcmode="lin" valueType="num">
                                      <p:cBhvr>
                                        <p:cTn id="40" dur="2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2000" fill="hold"/>
                                        <p:tgtEl>
                                          <p:spTgt spid="3">
                                            <p:txEl>
                                              <p:pRg st="6" end="6"/>
                                            </p:txEl>
                                          </p:spTgt>
                                        </p:tgtEl>
                                        <p:attrNameLst>
                                          <p:attrName>ppt_w</p:attrName>
                                        </p:attrNameLst>
                                      </p:cBhvr>
                                      <p:tavLst>
                                        <p:tav tm="0">
                                          <p:val>
                                            <p:fltVal val="0"/>
                                          </p:val>
                                        </p:tav>
                                        <p:tav tm="100000">
                                          <p:val>
                                            <p:strVal val="#ppt_w"/>
                                          </p:val>
                                        </p:tav>
                                      </p:tavLst>
                                    </p:anim>
                                  </p:childTnLst>
                                </p:cTn>
                              </p:par>
                              <p:par>
                                <p:cTn id="42" presetID="35" presetClass="entr" presetSubtype="0"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2000"/>
                                        <p:tgtEl>
                                          <p:spTgt spid="3">
                                            <p:txEl>
                                              <p:pRg st="8" end="8"/>
                                            </p:txEl>
                                          </p:spTgt>
                                        </p:tgtEl>
                                      </p:cBhvr>
                                    </p:animEffect>
                                    <p:anim calcmode="lin" valueType="num">
                                      <p:cBhvr>
                                        <p:cTn id="45" dur="2000" fill="hold"/>
                                        <p:tgtEl>
                                          <p:spTgt spid="3">
                                            <p:txEl>
                                              <p:pRg st="8" end="8"/>
                                            </p:txEl>
                                          </p:spTgt>
                                        </p:tgtEl>
                                        <p:attrNameLst>
                                          <p:attrName>style.rotation</p:attrName>
                                        </p:attrNameLst>
                                      </p:cBhvr>
                                      <p:tavLst>
                                        <p:tav tm="0">
                                          <p:val>
                                            <p:fltVal val="720"/>
                                          </p:val>
                                        </p:tav>
                                        <p:tav tm="100000">
                                          <p:val>
                                            <p:fltVal val="0"/>
                                          </p:val>
                                        </p:tav>
                                      </p:tavLst>
                                    </p:anim>
                                    <p:anim calcmode="lin" valueType="num">
                                      <p:cBhvr>
                                        <p:cTn id="46" dur="2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7" dur="2000" fill="hold"/>
                                        <p:tgtEl>
                                          <p:spTgt spid="3">
                                            <p:txEl>
                                              <p:pRg st="8" end="8"/>
                                            </p:txEl>
                                          </p:spTgt>
                                        </p:tgtEl>
                                        <p:attrNameLst>
                                          <p:attrName>ppt_w</p:attrName>
                                        </p:attrNameLst>
                                      </p:cBhvr>
                                      <p:tavLst>
                                        <p:tav tm="0">
                                          <p:val>
                                            <p:fltVal val="0"/>
                                          </p:val>
                                        </p:tav>
                                        <p:tav tm="100000">
                                          <p:val>
                                            <p:strVal val="#ppt_w"/>
                                          </p:val>
                                        </p:tav>
                                      </p:tavLst>
                                    </p:anim>
                                  </p:childTnLst>
                                </p:cTn>
                              </p:par>
                              <p:par>
                                <p:cTn id="48" presetID="35" presetClass="entr" presetSubtype="0" fill="hold" nodeType="with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fade">
                                      <p:cBhvr>
                                        <p:cTn id="50" dur="2000"/>
                                        <p:tgtEl>
                                          <p:spTgt spid="3">
                                            <p:txEl>
                                              <p:pRg st="9" end="9"/>
                                            </p:txEl>
                                          </p:spTgt>
                                        </p:tgtEl>
                                      </p:cBhvr>
                                    </p:animEffect>
                                    <p:anim calcmode="lin" valueType="num">
                                      <p:cBhvr>
                                        <p:cTn id="51" dur="2000" fill="hold"/>
                                        <p:tgtEl>
                                          <p:spTgt spid="3">
                                            <p:txEl>
                                              <p:pRg st="9" end="9"/>
                                            </p:txEl>
                                          </p:spTgt>
                                        </p:tgtEl>
                                        <p:attrNameLst>
                                          <p:attrName>style.rotation</p:attrName>
                                        </p:attrNameLst>
                                      </p:cBhvr>
                                      <p:tavLst>
                                        <p:tav tm="0">
                                          <p:val>
                                            <p:fltVal val="720"/>
                                          </p:val>
                                        </p:tav>
                                        <p:tav tm="100000">
                                          <p:val>
                                            <p:fltVal val="0"/>
                                          </p:val>
                                        </p:tav>
                                      </p:tavLst>
                                    </p:anim>
                                    <p:anim calcmode="lin" valueType="num">
                                      <p:cBhvr>
                                        <p:cTn id="52" dur="2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53" dur="2000" fill="hold"/>
                                        <p:tgtEl>
                                          <p:spTgt spid="3">
                                            <p:txEl>
                                              <p:pRg st="9" end="9"/>
                                            </p:txEl>
                                          </p:spTgt>
                                        </p:tgtEl>
                                        <p:attrNameLst>
                                          <p:attrName>ppt_w</p:attrName>
                                        </p:attrNameLst>
                                      </p:cBhvr>
                                      <p:tavLst>
                                        <p:tav tm="0">
                                          <p:val>
                                            <p:fltVal val="0"/>
                                          </p:val>
                                        </p:tav>
                                        <p:tav tm="100000">
                                          <p:val>
                                            <p:strVal val="#ppt_w"/>
                                          </p:val>
                                        </p:tav>
                                      </p:tavLst>
                                    </p:anim>
                                  </p:childTnLst>
                                </p:cTn>
                              </p:par>
                              <p:par>
                                <p:cTn id="54" presetID="35" presetClass="entr" presetSubtype="0" fill="hold" nodeType="with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fade">
                                      <p:cBhvr>
                                        <p:cTn id="56" dur="2000"/>
                                        <p:tgtEl>
                                          <p:spTgt spid="3">
                                            <p:txEl>
                                              <p:pRg st="11" end="11"/>
                                            </p:txEl>
                                          </p:spTgt>
                                        </p:tgtEl>
                                      </p:cBhvr>
                                    </p:animEffect>
                                    <p:anim calcmode="lin" valueType="num">
                                      <p:cBhvr>
                                        <p:cTn id="57" dur="2000" fill="hold"/>
                                        <p:tgtEl>
                                          <p:spTgt spid="3">
                                            <p:txEl>
                                              <p:pRg st="11" end="11"/>
                                            </p:txEl>
                                          </p:spTgt>
                                        </p:tgtEl>
                                        <p:attrNameLst>
                                          <p:attrName>style.rotation</p:attrName>
                                        </p:attrNameLst>
                                      </p:cBhvr>
                                      <p:tavLst>
                                        <p:tav tm="0">
                                          <p:val>
                                            <p:fltVal val="720"/>
                                          </p:val>
                                        </p:tav>
                                        <p:tav tm="100000">
                                          <p:val>
                                            <p:fltVal val="0"/>
                                          </p:val>
                                        </p:tav>
                                      </p:tavLst>
                                    </p:anim>
                                    <p:anim calcmode="lin" valueType="num">
                                      <p:cBhvr>
                                        <p:cTn id="58" dur="2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59" dur="2000" fill="hold"/>
                                        <p:tgtEl>
                                          <p:spTgt spid="3">
                                            <p:txEl>
                                              <p:pRg st="11" end="11"/>
                                            </p:txEl>
                                          </p:spTgt>
                                        </p:tgtEl>
                                        <p:attrNameLst>
                                          <p:attrName>ppt_w</p:attrName>
                                        </p:attrNameLst>
                                      </p:cBhvr>
                                      <p:tavLst>
                                        <p:tav tm="0">
                                          <p:val>
                                            <p:fltVal val="0"/>
                                          </p:val>
                                        </p:tav>
                                        <p:tav tm="100000">
                                          <p:val>
                                            <p:strVal val="#ppt_w"/>
                                          </p:val>
                                        </p:tav>
                                      </p:tavLst>
                                    </p:anim>
                                  </p:childTnLst>
                                </p:cTn>
                              </p:par>
                              <p:par>
                                <p:cTn id="60" presetID="35" presetClass="entr" presetSubtype="0" fill="hold" nodeType="with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2000"/>
                                        <p:tgtEl>
                                          <p:spTgt spid="3">
                                            <p:txEl>
                                              <p:pRg st="12" end="12"/>
                                            </p:txEl>
                                          </p:spTgt>
                                        </p:tgtEl>
                                      </p:cBhvr>
                                    </p:animEffect>
                                    <p:anim calcmode="lin" valueType="num">
                                      <p:cBhvr>
                                        <p:cTn id="63" dur="2000" fill="hold"/>
                                        <p:tgtEl>
                                          <p:spTgt spid="3">
                                            <p:txEl>
                                              <p:pRg st="12" end="12"/>
                                            </p:txEl>
                                          </p:spTgt>
                                        </p:tgtEl>
                                        <p:attrNameLst>
                                          <p:attrName>style.rotation</p:attrName>
                                        </p:attrNameLst>
                                      </p:cBhvr>
                                      <p:tavLst>
                                        <p:tav tm="0">
                                          <p:val>
                                            <p:fltVal val="720"/>
                                          </p:val>
                                        </p:tav>
                                        <p:tav tm="100000">
                                          <p:val>
                                            <p:fltVal val="0"/>
                                          </p:val>
                                        </p:tav>
                                      </p:tavLst>
                                    </p:anim>
                                    <p:anim calcmode="lin" valueType="num">
                                      <p:cBhvr>
                                        <p:cTn id="64" dur="2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65" dur="2000" fill="hold"/>
                                        <p:tgtEl>
                                          <p:spTgt spid="3">
                                            <p:txEl>
                                              <p:pRg st="12" end="12"/>
                                            </p:txEl>
                                          </p:spTgt>
                                        </p:tgtEl>
                                        <p:attrNameLst>
                                          <p:attrName>ppt_w</p:attrName>
                                        </p:attrNameLst>
                                      </p:cBhvr>
                                      <p:tavLst>
                                        <p:tav tm="0">
                                          <p:val>
                                            <p:fltVal val="0"/>
                                          </p:val>
                                        </p:tav>
                                        <p:tav tm="100000">
                                          <p:val>
                                            <p:strVal val="#ppt_w"/>
                                          </p:val>
                                        </p:tav>
                                      </p:tavLst>
                                    </p:anim>
                                  </p:childTnLst>
                                </p:cTn>
                              </p:par>
                              <p:par>
                                <p:cTn id="66" presetID="35" presetClass="entr" presetSubtype="0" fill="hold" nodeType="withEffect">
                                  <p:stCondLst>
                                    <p:cond delay="0"/>
                                  </p:stCondLst>
                                  <p:childTnLst>
                                    <p:set>
                                      <p:cBhvr>
                                        <p:cTn id="67" dur="1" fill="hold">
                                          <p:stCondLst>
                                            <p:cond delay="0"/>
                                          </p:stCondLst>
                                        </p:cTn>
                                        <p:tgtEl>
                                          <p:spTgt spid="3">
                                            <p:txEl>
                                              <p:pRg st="14" end="14"/>
                                            </p:txEl>
                                          </p:spTgt>
                                        </p:tgtEl>
                                        <p:attrNameLst>
                                          <p:attrName>style.visibility</p:attrName>
                                        </p:attrNameLst>
                                      </p:cBhvr>
                                      <p:to>
                                        <p:strVal val="visible"/>
                                      </p:to>
                                    </p:set>
                                    <p:animEffect transition="in" filter="fade">
                                      <p:cBhvr>
                                        <p:cTn id="68" dur="2000"/>
                                        <p:tgtEl>
                                          <p:spTgt spid="3">
                                            <p:txEl>
                                              <p:pRg st="14" end="14"/>
                                            </p:txEl>
                                          </p:spTgt>
                                        </p:tgtEl>
                                      </p:cBhvr>
                                    </p:animEffect>
                                    <p:anim calcmode="lin" valueType="num">
                                      <p:cBhvr>
                                        <p:cTn id="69" dur="2000" fill="hold"/>
                                        <p:tgtEl>
                                          <p:spTgt spid="3">
                                            <p:txEl>
                                              <p:pRg st="14" end="14"/>
                                            </p:txEl>
                                          </p:spTgt>
                                        </p:tgtEl>
                                        <p:attrNameLst>
                                          <p:attrName>style.rotation</p:attrName>
                                        </p:attrNameLst>
                                      </p:cBhvr>
                                      <p:tavLst>
                                        <p:tav tm="0">
                                          <p:val>
                                            <p:fltVal val="720"/>
                                          </p:val>
                                        </p:tav>
                                        <p:tav tm="100000">
                                          <p:val>
                                            <p:fltVal val="0"/>
                                          </p:val>
                                        </p:tav>
                                      </p:tavLst>
                                    </p:anim>
                                    <p:anim calcmode="lin" valueType="num">
                                      <p:cBhvr>
                                        <p:cTn id="70" dur="2000" fill="hold"/>
                                        <p:tgtEl>
                                          <p:spTgt spid="3">
                                            <p:txEl>
                                              <p:pRg st="14" end="14"/>
                                            </p:txEl>
                                          </p:spTgt>
                                        </p:tgtEl>
                                        <p:attrNameLst>
                                          <p:attrName>ppt_h</p:attrName>
                                        </p:attrNameLst>
                                      </p:cBhvr>
                                      <p:tavLst>
                                        <p:tav tm="0">
                                          <p:val>
                                            <p:fltVal val="0"/>
                                          </p:val>
                                        </p:tav>
                                        <p:tav tm="100000">
                                          <p:val>
                                            <p:strVal val="#ppt_h"/>
                                          </p:val>
                                        </p:tav>
                                      </p:tavLst>
                                    </p:anim>
                                    <p:anim calcmode="lin" valueType="num">
                                      <p:cBhvr>
                                        <p:cTn id="71" dur="2000" fill="hold"/>
                                        <p:tgtEl>
                                          <p:spTgt spid="3">
                                            <p:txEl>
                                              <p:pRg st="14" end="14"/>
                                            </p:txEl>
                                          </p:spTgt>
                                        </p:tgtEl>
                                        <p:attrNameLst>
                                          <p:attrName>ppt_w</p:attrName>
                                        </p:attrNameLst>
                                      </p:cBhvr>
                                      <p:tavLst>
                                        <p:tav tm="0">
                                          <p:val>
                                            <p:fltVal val="0"/>
                                          </p:val>
                                        </p:tav>
                                        <p:tav tm="100000">
                                          <p:val>
                                            <p:strVal val="#ppt_w"/>
                                          </p:val>
                                        </p:tav>
                                      </p:tavLst>
                                    </p:anim>
                                  </p:childTnLst>
                                </p:cTn>
                              </p:par>
                              <p:par>
                                <p:cTn id="72" presetID="35" presetClass="entr" presetSubtype="0" fill="hold" nodeType="withEffect">
                                  <p:stCondLst>
                                    <p:cond delay="0"/>
                                  </p:stCondLst>
                                  <p:childTnLst>
                                    <p:set>
                                      <p:cBhvr>
                                        <p:cTn id="73" dur="1" fill="hold">
                                          <p:stCondLst>
                                            <p:cond delay="0"/>
                                          </p:stCondLst>
                                        </p:cTn>
                                        <p:tgtEl>
                                          <p:spTgt spid="3">
                                            <p:txEl>
                                              <p:pRg st="15" end="15"/>
                                            </p:txEl>
                                          </p:spTgt>
                                        </p:tgtEl>
                                        <p:attrNameLst>
                                          <p:attrName>style.visibility</p:attrName>
                                        </p:attrNameLst>
                                      </p:cBhvr>
                                      <p:to>
                                        <p:strVal val="visible"/>
                                      </p:to>
                                    </p:set>
                                    <p:animEffect transition="in" filter="fade">
                                      <p:cBhvr>
                                        <p:cTn id="74" dur="2000"/>
                                        <p:tgtEl>
                                          <p:spTgt spid="3">
                                            <p:txEl>
                                              <p:pRg st="15" end="15"/>
                                            </p:txEl>
                                          </p:spTgt>
                                        </p:tgtEl>
                                      </p:cBhvr>
                                    </p:animEffect>
                                    <p:anim calcmode="lin" valueType="num">
                                      <p:cBhvr>
                                        <p:cTn id="75" dur="2000" fill="hold"/>
                                        <p:tgtEl>
                                          <p:spTgt spid="3">
                                            <p:txEl>
                                              <p:pRg st="15" end="15"/>
                                            </p:txEl>
                                          </p:spTgt>
                                        </p:tgtEl>
                                        <p:attrNameLst>
                                          <p:attrName>style.rotation</p:attrName>
                                        </p:attrNameLst>
                                      </p:cBhvr>
                                      <p:tavLst>
                                        <p:tav tm="0">
                                          <p:val>
                                            <p:fltVal val="720"/>
                                          </p:val>
                                        </p:tav>
                                        <p:tav tm="100000">
                                          <p:val>
                                            <p:fltVal val="0"/>
                                          </p:val>
                                        </p:tav>
                                      </p:tavLst>
                                    </p:anim>
                                    <p:anim calcmode="lin" valueType="num">
                                      <p:cBhvr>
                                        <p:cTn id="76" dur="2000" fill="hold"/>
                                        <p:tgtEl>
                                          <p:spTgt spid="3">
                                            <p:txEl>
                                              <p:pRg st="15" end="15"/>
                                            </p:txEl>
                                          </p:spTgt>
                                        </p:tgtEl>
                                        <p:attrNameLst>
                                          <p:attrName>ppt_h</p:attrName>
                                        </p:attrNameLst>
                                      </p:cBhvr>
                                      <p:tavLst>
                                        <p:tav tm="0">
                                          <p:val>
                                            <p:fltVal val="0"/>
                                          </p:val>
                                        </p:tav>
                                        <p:tav tm="100000">
                                          <p:val>
                                            <p:strVal val="#ppt_h"/>
                                          </p:val>
                                        </p:tav>
                                      </p:tavLst>
                                    </p:anim>
                                    <p:anim calcmode="lin" valueType="num">
                                      <p:cBhvr>
                                        <p:cTn id="77" dur="2000" fill="hold"/>
                                        <p:tgtEl>
                                          <p:spTgt spid="3">
                                            <p:txEl>
                                              <p:pRg st="15" end="15"/>
                                            </p:txEl>
                                          </p:spTgt>
                                        </p:tgtEl>
                                        <p:attrNameLst>
                                          <p:attrName>ppt_w</p:attrName>
                                        </p:attrNameLst>
                                      </p:cBhvr>
                                      <p:tavLst>
                                        <p:tav tm="0">
                                          <p:val>
                                            <p:fltVal val="0"/>
                                          </p:val>
                                        </p:tav>
                                        <p:tav tm="100000">
                                          <p:val>
                                            <p:strVal val="#ppt_w"/>
                                          </p:val>
                                        </p:tav>
                                      </p:tavLst>
                                    </p:anim>
                                  </p:childTnLst>
                                </p:cTn>
                              </p:par>
                              <p:par>
                                <p:cTn id="78" presetID="35" presetClass="entr" presetSubtype="0" fill="hold" nodeType="withEffect">
                                  <p:stCondLst>
                                    <p:cond delay="0"/>
                                  </p:stCondLst>
                                  <p:childTnLst>
                                    <p:set>
                                      <p:cBhvr>
                                        <p:cTn id="79" dur="1" fill="hold">
                                          <p:stCondLst>
                                            <p:cond delay="0"/>
                                          </p:stCondLst>
                                        </p:cTn>
                                        <p:tgtEl>
                                          <p:spTgt spid="3">
                                            <p:txEl>
                                              <p:pRg st="17" end="17"/>
                                            </p:txEl>
                                          </p:spTgt>
                                        </p:tgtEl>
                                        <p:attrNameLst>
                                          <p:attrName>style.visibility</p:attrName>
                                        </p:attrNameLst>
                                      </p:cBhvr>
                                      <p:to>
                                        <p:strVal val="visible"/>
                                      </p:to>
                                    </p:set>
                                    <p:animEffect transition="in" filter="fade">
                                      <p:cBhvr>
                                        <p:cTn id="80" dur="2000"/>
                                        <p:tgtEl>
                                          <p:spTgt spid="3">
                                            <p:txEl>
                                              <p:pRg st="17" end="17"/>
                                            </p:txEl>
                                          </p:spTgt>
                                        </p:tgtEl>
                                      </p:cBhvr>
                                    </p:animEffect>
                                    <p:anim calcmode="lin" valueType="num">
                                      <p:cBhvr>
                                        <p:cTn id="81" dur="2000" fill="hold"/>
                                        <p:tgtEl>
                                          <p:spTgt spid="3">
                                            <p:txEl>
                                              <p:pRg st="17" end="17"/>
                                            </p:txEl>
                                          </p:spTgt>
                                        </p:tgtEl>
                                        <p:attrNameLst>
                                          <p:attrName>style.rotation</p:attrName>
                                        </p:attrNameLst>
                                      </p:cBhvr>
                                      <p:tavLst>
                                        <p:tav tm="0">
                                          <p:val>
                                            <p:fltVal val="720"/>
                                          </p:val>
                                        </p:tav>
                                        <p:tav tm="100000">
                                          <p:val>
                                            <p:fltVal val="0"/>
                                          </p:val>
                                        </p:tav>
                                      </p:tavLst>
                                    </p:anim>
                                    <p:anim calcmode="lin" valueType="num">
                                      <p:cBhvr>
                                        <p:cTn id="82" dur="2000" fill="hold"/>
                                        <p:tgtEl>
                                          <p:spTgt spid="3">
                                            <p:txEl>
                                              <p:pRg st="17" end="17"/>
                                            </p:txEl>
                                          </p:spTgt>
                                        </p:tgtEl>
                                        <p:attrNameLst>
                                          <p:attrName>ppt_h</p:attrName>
                                        </p:attrNameLst>
                                      </p:cBhvr>
                                      <p:tavLst>
                                        <p:tav tm="0">
                                          <p:val>
                                            <p:fltVal val="0"/>
                                          </p:val>
                                        </p:tav>
                                        <p:tav tm="100000">
                                          <p:val>
                                            <p:strVal val="#ppt_h"/>
                                          </p:val>
                                        </p:tav>
                                      </p:tavLst>
                                    </p:anim>
                                    <p:anim calcmode="lin" valueType="num">
                                      <p:cBhvr>
                                        <p:cTn id="83" dur="2000" fill="hold"/>
                                        <p:tgtEl>
                                          <p:spTgt spid="3">
                                            <p:txEl>
                                              <p:pRg st="17" end="17"/>
                                            </p:txEl>
                                          </p:spTgt>
                                        </p:tgtEl>
                                        <p:attrNameLst>
                                          <p:attrName>ppt_w</p:attrName>
                                        </p:attrNameLst>
                                      </p:cBhvr>
                                      <p:tavLst>
                                        <p:tav tm="0">
                                          <p:val>
                                            <p:fltVal val="0"/>
                                          </p:val>
                                        </p:tav>
                                        <p:tav tm="100000">
                                          <p:val>
                                            <p:strVal val="#ppt_w"/>
                                          </p:val>
                                        </p:tav>
                                      </p:tavLst>
                                    </p:anim>
                                  </p:childTnLst>
                                </p:cTn>
                              </p:par>
                              <p:par>
                                <p:cTn id="84" presetID="35" presetClass="entr" presetSubtype="0" fill="hold" nodeType="withEffect">
                                  <p:stCondLst>
                                    <p:cond delay="0"/>
                                  </p:stCondLst>
                                  <p:childTnLst>
                                    <p:set>
                                      <p:cBhvr>
                                        <p:cTn id="85" dur="1" fill="hold">
                                          <p:stCondLst>
                                            <p:cond delay="0"/>
                                          </p:stCondLst>
                                        </p:cTn>
                                        <p:tgtEl>
                                          <p:spTgt spid="3">
                                            <p:txEl>
                                              <p:pRg st="18" end="18"/>
                                            </p:txEl>
                                          </p:spTgt>
                                        </p:tgtEl>
                                        <p:attrNameLst>
                                          <p:attrName>style.visibility</p:attrName>
                                        </p:attrNameLst>
                                      </p:cBhvr>
                                      <p:to>
                                        <p:strVal val="visible"/>
                                      </p:to>
                                    </p:set>
                                    <p:animEffect transition="in" filter="fade">
                                      <p:cBhvr>
                                        <p:cTn id="86" dur="2000"/>
                                        <p:tgtEl>
                                          <p:spTgt spid="3">
                                            <p:txEl>
                                              <p:pRg st="18" end="18"/>
                                            </p:txEl>
                                          </p:spTgt>
                                        </p:tgtEl>
                                      </p:cBhvr>
                                    </p:animEffect>
                                    <p:anim calcmode="lin" valueType="num">
                                      <p:cBhvr>
                                        <p:cTn id="87" dur="2000" fill="hold"/>
                                        <p:tgtEl>
                                          <p:spTgt spid="3">
                                            <p:txEl>
                                              <p:pRg st="18" end="18"/>
                                            </p:txEl>
                                          </p:spTgt>
                                        </p:tgtEl>
                                        <p:attrNameLst>
                                          <p:attrName>style.rotation</p:attrName>
                                        </p:attrNameLst>
                                      </p:cBhvr>
                                      <p:tavLst>
                                        <p:tav tm="0">
                                          <p:val>
                                            <p:fltVal val="720"/>
                                          </p:val>
                                        </p:tav>
                                        <p:tav tm="100000">
                                          <p:val>
                                            <p:fltVal val="0"/>
                                          </p:val>
                                        </p:tav>
                                      </p:tavLst>
                                    </p:anim>
                                    <p:anim calcmode="lin" valueType="num">
                                      <p:cBhvr>
                                        <p:cTn id="88" dur="2000" fill="hold"/>
                                        <p:tgtEl>
                                          <p:spTgt spid="3">
                                            <p:txEl>
                                              <p:pRg st="18" end="18"/>
                                            </p:txEl>
                                          </p:spTgt>
                                        </p:tgtEl>
                                        <p:attrNameLst>
                                          <p:attrName>ppt_h</p:attrName>
                                        </p:attrNameLst>
                                      </p:cBhvr>
                                      <p:tavLst>
                                        <p:tav tm="0">
                                          <p:val>
                                            <p:fltVal val="0"/>
                                          </p:val>
                                        </p:tav>
                                        <p:tav tm="100000">
                                          <p:val>
                                            <p:strVal val="#ppt_h"/>
                                          </p:val>
                                        </p:tav>
                                      </p:tavLst>
                                    </p:anim>
                                    <p:anim calcmode="lin" valueType="num">
                                      <p:cBhvr>
                                        <p:cTn id="89" dur="2000" fill="hold"/>
                                        <p:tgtEl>
                                          <p:spTgt spid="3">
                                            <p:txEl>
                                              <p:pRg st="18" end="18"/>
                                            </p:txEl>
                                          </p:spTgt>
                                        </p:tgtEl>
                                        <p:attrNameLst>
                                          <p:attrName>ppt_w</p:attrName>
                                        </p:attrNameLst>
                                      </p:cBhvr>
                                      <p:tavLst>
                                        <p:tav tm="0">
                                          <p:val>
                                            <p:fltVal val="0"/>
                                          </p:val>
                                        </p:tav>
                                        <p:tav tm="100000">
                                          <p:val>
                                            <p:strVal val="#ppt_w"/>
                                          </p:val>
                                        </p:tav>
                                      </p:tavLst>
                                    </p:anim>
                                  </p:childTnLst>
                                </p:cTn>
                              </p:par>
                              <p:par>
                                <p:cTn id="90" presetID="35" presetClass="entr" presetSubtype="0" fill="hold" nodeType="withEffect">
                                  <p:stCondLst>
                                    <p:cond delay="0"/>
                                  </p:stCondLst>
                                  <p:childTnLst>
                                    <p:set>
                                      <p:cBhvr>
                                        <p:cTn id="91" dur="1" fill="hold">
                                          <p:stCondLst>
                                            <p:cond delay="0"/>
                                          </p:stCondLst>
                                        </p:cTn>
                                        <p:tgtEl>
                                          <p:spTgt spid="3">
                                            <p:txEl>
                                              <p:pRg st="19" end="19"/>
                                            </p:txEl>
                                          </p:spTgt>
                                        </p:tgtEl>
                                        <p:attrNameLst>
                                          <p:attrName>style.visibility</p:attrName>
                                        </p:attrNameLst>
                                      </p:cBhvr>
                                      <p:to>
                                        <p:strVal val="visible"/>
                                      </p:to>
                                    </p:set>
                                    <p:animEffect transition="in" filter="fade">
                                      <p:cBhvr>
                                        <p:cTn id="92" dur="2000"/>
                                        <p:tgtEl>
                                          <p:spTgt spid="3">
                                            <p:txEl>
                                              <p:pRg st="19" end="19"/>
                                            </p:txEl>
                                          </p:spTgt>
                                        </p:tgtEl>
                                      </p:cBhvr>
                                    </p:animEffect>
                                    <p:anim calcmode="lin" valueType="num">
                                      <p:cBhvr>
                                        <p:cTn id="93" dur="2000" fill="hold"/>
                                        <p:tgtEl>
                                          <p:spTgt spid="3">
                                            <p:txEl>
                                              <p:pRg st="19" end="19"/>
                                            </p:txEl>
                                          </p:spTgt>
                                        </p:tgtEl>
                                        <p:attrNameLst>
                                          <p:attrName>style.rotation</p:attrName>
                                        </p:attrNameLst>
                                      </p:cBhvr>
                                      <p:tavLst>
                                        <p:tav tm="0">
                                          <p:val>
                                            <p:fltVal val="720"/>
                                          </p:val>
                                        </p:tav>
                                        <p:tav tm="100000">
                                          <p:val>
                                            <p:fltVal val="0"/>
                                          </p:val>
                                        </p:tav>
                                      </p:tavLst>
                                    </p:anim>
                                    <p:anim calcmode="lin" valueType="num">
                                      <p:cBhvr>
                                        <p:cTn id="94" dur="2000" fill="hold"/>
                                        <p:tgtEl>
                                          <p:spTgt spid="3">
                                            <p:txEl>
                                              <p:pRg st="19" end="19"/>
                                            </p:txEl>
                                          </p:spTgt>
                                        </p:tgtEl>
                                        <p:attrNameLst>
                                          <p:attrName>ppt_h</p:attrName>
                                        </p:attrNameLst>
                                      </p:cBhvr>
                                      <p:tavLst>
                                        <p:tav tm="0">
                                          <p:val>
                                            <p:fltVal val="0"/>
                                          </p:val>
                                        </p:tav>
                                        <p:tav tm="100000">
                                          <p:val>
                                            <p:strVal val="#ppt_h"/>
                                          </p:val>
                                        </p:tav>
                                      </p:tavLst>
                                    </p:anim>
                                    <p:anim calcmode="lin" valueType="num">
                                      <p:cBhvr>
                                        <p:cTn id="95" dur="2000" fill="hold"/>
                                        <p:tgtEl>
                                          <p:spTgt spid="3">
                                            <p:txEl>
                                              <p:pRg st="19" end="19"/>
                                            </p:txEl>
                                          </p:spTgt>
                                        </p:tgtEl>
                                        <p:attrNameLst>
                                          <p:attrName>ppt_w</p:attrName>
                                        </p:attrNameLst>
                                      </p:cBhvr>
                                      <p:tavLst>
                                        <p:tav tm="0">
                                          <p:val>
                                            <p:fltVal val="0"/>
                                          </p:val>
                                        </p:tav>
                                        <p:tav tm="100000">
                                          <p:val>
                                            <p:strVal val="#ppt_w"/>
                                          </p:val>
                                        </p:tav>
                                      </p:tavLst>
                                    </p:anim>
                                  </p:childTnLst>
                                </p:cTn>
                              </p:par>
                              <p:par>
                                <p:cTn id="96" presetID="35" presetClass="entr" presetSubtype="0" fill="hold" nodeType="withEffect">
                                  <p:stCondLst>
                                    <p:cond delay="0"/>
                                  </p:stCondLst>
                                  <p:childTnLst>
                                    <p:set>
                                      <p:cBhvr>
                                        <p:cTn id="97" dur="1" fill="hold">
                                          <p:stCondLst>
                                            <p:cond delay="0"/>
                                          </p:stCondLst>
                                        </p:cTn>
                                        <p:tgtEl>
                                          <p:spTgt spid="3">
                                            <p:txEl>
                                              <p:pRg st="20" end="20"/>
                                            </p:txEl>
                                          </p:spTgt>
                                        </p:tgtEl>
                                        <p:attrNameLst>
                                          <p:attrName>style.visibility</p:attrName>
                                        </p:attrNameLst>
                                      </p:cBhvr>
                                      <p:to>
                                        <p:strVal val="visible"/>
                                      </p:to>
                                    </p:set>
                                    <p:animEffect transition="in" filter="fade">
                                      <p:cBhvr>
                                        <p:cTn id="98" dur="2000"/>
                                        <p:tgtEl>
                                          <p:spTgt spid="3">
                                            <p:txEl>
                                              <p:pRg st="20" end="20"/>
                                            </p:txEl>
                                          </p:spTgt>
                                        </p:tgtEl>
                                      </p:cBhvr>
                                    </p:animEffect>
                                    <p:anim calcmode="lin" valueType="num">
                                      <p:cBhvr>
                                        <p:cTn id="99" dur="2000" fill="hold"/>
                                        <p:tgtEl>
                                          <p:spTgt spid="3">
                                            <p:txEl>
                                              <p:pRg st="20" end="20"/>
                                            </p:txEl>
                                          </p:spTgt>
                                        </p:tgtEl>
                                        <p:attrNameLst>
                                          <p:attrName>style.rotation</p:attrName>
                                        </p:attrNameLst>
                                      </p:cBhvr>
                                      <p:tavLst>
                                        <p:tav tm="0">
                                          <p:val>
                                            <p:fltVal val="720"/>
                                          </p:val>
                                        </p:tav>
                                        <p:tav tm="100000">
                                          <p:val>
                                            <p:fltVal val="0"/>
                                          </p:val>
                                        </p:tav>
                                      </p:tavLst>
                                    </p:anim>
                                    <p:anim calcmode="lin" valueType="num">
                                      <p:cBhvr>
                                        <p:cTn id="100" dur="2000" fill="hold"/>
                                        <p:tgtEl>
                                          <p:spTgt spid="3">
                                            <p:txEl>
                                              <p:pRg st="20" end="20"/>
                                            </p:txEl>
                                          </p:spTgt>
                                        </p:tgtEl>
                                        <p:attrNameLst>
                                          <p:attrName>ppt_h</p:attrName>
                                        </p:attrNameLst>
                                      </p:cBhvr>
                                      <p:tavLst>
                                        <p:tav tm="0">
                                          <p:val>
                                            <p:fltVal val="0"/>
                                          </p:val>
                                        </p:tav>
                                        <p:tav tm="100000">
                                          <p:val>
                                            <p:strVal val="#ppt_h"/>
                                          </p:val>
                                        </p:tav>
                                      </p:tavLst>
                                    </p:anim>
                                    <p:anim calcmode="lin" valueType="num">
                                      <p:cBhvr>
                                        <p:cTn id="101" dur="2000" fill="hold"/>
                                        <p:tgtEl>
                                          <p:spTgt spid="3">
                                            <p:txEl>
                                              <p:pRg st="20" end="2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342900" lvl="0" indent="-342900">
              <a:lnSpc>
                <a:spcPct val="115000"/>
              </a:lnSpc>
              <a:spcBef>
                <a:spcPct val="20000"/>
              </a:spcBef>
              <a:spcAft>
                <a:spcPts val="450"/>
              </a:spcAft>
            </a:pPr>
            <a:r>
              <a:rPr lang="es-ES" sz="2800" b="1" i="1" spc="-75" dirty="0" smtClean="0">
                <a:solidFill>
                  <a:srgbClr val="000000"/>
                </a:solidFill>
                <a:latin typeface="Arial" pitchFamily="34" charset="0"/>
                <a:ea typeface="Times New Roman"/>
                <a:cs typeface="Arial" pitchFamily="34" charset="0"/>
              </a:rPr>
              <a:t>VENTAJAS Y DESVENTAJAS DEL USO DE LAS REDES SOCIALES</a:t>
            </a:r>
            <a:endParaRPr lang="es-CO" sz="7200" dirty="0">
              <a:latin typeface="Arial" pitchFamily="34" charset="0"/>
              <a:cs typeface="Arial" pitchFamily="34" charset="0"/>
            </a:endParaRPr>
          </a:p>
        </p:txBody>
      </p:sp>
      <p:sp>
        <p:nvSpPr>
          <p:cNvPr id="3" name="2 Marcador de contenido"/>
          <p:cNvSpPr>
            <a:spLocks noGrp="1"/>
          </p:cNvSpPr>
          <p:nvPr>
            <p:ph idx="1"/>
          </p:nvPr>
        </p:nvSpPr>
        <p:spPr>
          <a:xfrm>
            <a:off x="179512" y="1484784"/>
            <a:ext cx="8640960" cy="4968552"/>
          </a:xfrm>
        </p:spPr>
        <p:txBody>
          <a:bodyPr>
            <a:normAutofit fontScale="77500" lnSpcReduction="20000"/>
          </a:bodyPr>
          <a:lstStyle/>
          <a:p>
            <a:pPr marL="0" indent="0">
              <a:lnSpc>
                <a:spcPts val="1200"/>
              </a:lnSpc>
              <a:spcAft>
                <a:spcPts val="0"/>
              </a:spcAft>
              <a:buNone/>
            </a:pPr>
            <a:endParaRPr lang="es-ES" sz="2300" b="1" dirty="0" smtClean="0">
              <a:effectLst/>
              <a:latin typeface="Cambria"/>
              <a:ea typeface="Times New Roman"/>
              <a:cs typeface="Arial"/>
            </a:endParaRPr>
          </a:p>
          <a:p>
            <a:pPr marL="0" indent="0">
              <a:lnSpc>
                <a:spcPts val="1200"/>
              </a:lnSpc>
              <a:spcAft>
                <a:spcPts val="0"/>
              </a:spcAft>
              <a:buNone/>
            </a:pPr>
            <a:r>
              <a:rPr lang="es-ES" sz="2300" b="1" dirty="0" smtClean="0">
                <a:effectLst/>
                <a:latin typeface="Cambria"/>
                <a:ea typeface="Times New Roman"/>
                <a:cs typeface="Arial"/>
              </a:rPr>
              <a:t>VENTAJAS:</a:t>
            </a:r>
            <a:endParaRPr lang="es-CO" sz="2300" dirty="0" smtClean="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1) Puede ser utilizada en el sector académico y </a:t>
            </a:r>
            <a:r>
              <a:rPr lang="es-ES" sz="2300" u="none" strike="noStrike" dirty="0" smtClean="0">
                <a:effectLst/>
                <a:latin typeface="Cambria"/>
                <a:ea typeface="Times New Roman"/>
                <a:cs typeface="Arial"/>
              </a:rPr>
              <a:t>laboral</a:t>
            </a:r>
            <a:r>
              <a:rPr lang="es-ES" sz="2300" dirty="0" smtClean="0">
                <a:effectLst/>
                <a:latin typeface="Cambria"/>
                <a:ea typeface="Times New Roman"/>
                <a:cs typeface="Arial"/>
              </a:rPr>
              <a:t>, para el intercambio de </a:t>
            </a:r>
          </a:p>
          <a:p>
            <a:pPr marL="0" lvl="0" indent="0">
              <a:lnSpc>
                <a:spcPts val="1200"/>
              </a:lnSpc>
              <a:buSzPts val="1000"/>
              <a:buNone/>
              <a:tabLst>
                <a:tab pos="457200" algn="l"/>
              </a:tabLst>
            </a:pPr>
            <a:r>
              <a:rPr lang="es-ES" sz="2300" dirty="0" smtClean="0">
                <a:effectLst/>
                <a:latin typeface="Cambria"/>
                <a:ea typeface="Times New Roman"/>
                <a:cs typeface="Arial"/>
              </a:rPr>
              <a:t>diversas experiencias innovadoras.</a:t>
            </a:r>
          </a:p>
          <a:p>
            <a:pPr marL="0" lvl="0" indent="0">
              <a:lnSpc>
                <a:spcPts val="1200"/>
              </a:lnSpc>
              <a:buSzPts val="1000"/>
              <a:buNone/>
              <a:tabLst>
                <a:tab pos="457200" algn="l"/>
              </a:tabLst>
            </a:pP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2) Facilitan las relaciones entre las personas, evitando todo tipo de barreras tanto</a:t>
            </a:r>
          </a:p>
          <a:p>
            <a:pPr marL="0" lvl="0" indent="0">
              <a:lnSpc>
                <a:spcPts val="1200"/>
              </a:lnSpc>
              <a:buSzPts val="1000"/>
              <a:buNone/>
              <a:tabLst>
                <a:tab pos="457200" algn="l"/>
              </a:tabLst>
            </a:pPr>
            <a:r>
              <a:rPr lang="es-ES" sz="2300" dirty="0" smtClean="0">
                <a:effectLst/>
                <a:latin typeface="Cambria"/>
                <a:ea typeface="Times New Roman"/>
                <a:cs typeface="Arial"/>
              </a:rPr>
              <a:t> culturales como físicas.</a:t>
            </a:r>
          </a:p>
          <a:p>
            <a:pPr marL="0" lvl="0" indent="0">
              <a:lnSpc>
                <a:spcPts val="1200"/>
              </a:lnSpc>
              <a:buSzPts val="1000"/>
              <a:buNone/>
              <a:tabLst>
                <a:tab pos="457200" algn="l"/>
              </a:tabLst>
            </a:pP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3) Facilitan </a:t>
            </a:r>
            <a:r>
              <a:rPr lang="es-ES" sz="2300" u="none" strike="noStrike" dirty="0" smtClean="0">
                <a:effectLst/>
                <a:latin typeface="Cambria"/>
                <a:ea typeface="Times New Roman"/>
                <a:cs typeface="Arial"/>
              </a:rPr>
              <a:t>el aprendizaje</a:t>
            </a:r>
            <a:r>
              <a:rPr lang="es-ES" sz="2300" dirty="0" smtClean="0">
                <a:effectLst/>
                <a:latin typeface="Cambria"/>
                <a:ea typeface="Times New Roman"/>
                <a:cs typeface="Arial"/>
              </a:rPr>
              <a:t> integral fuera del aula escolar, y permiten poner en</a:t>
            </a:r>
          </a:p>
          <a:p>
            <a:pPr marL="0" lvl="0" indent="0">
              <a:lnSpc>
                <a:spcPts val="1200"/>
              </a:lnSpc>
              <a:buSzPts val="1000"/>
              <a:buNone/>
              <a:tabLst>
                <a:tab pos="457200" algn="l"/>
              </a:tabLst>
            </a:pPr>
            <a:r>
              <a:rPr lang="es-ES" sz="2300" dirty="0" smtClean="0">
                <a:effectLst/>
                <a:latin typeface="Cambria"/>
                <a:ea typeface="Times New Roman"/>
                <a:cs typeface="Arial"/>
              </a:rPr>
              <a:t> práctica los conceptos adquiridos.</a:t>
            </a:r>
          </a:p>
          <a:p>
            <a:pPr marL="0" lvl="0" indent="0">
              <a:lnSpc>
                <a:spcPts val="1200"/>
              </a:lnSpc>
              <a:buSzPts val="1000"/>
              <a:buNone/>
              <a:tabLst>
                <a:tab pos="457200" algn="l"/>
              </a:tabLst>
            </a:pP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4) Por el aislamiento social del mundo actual, la </a:t>
            </a:r>
            <a:r>
              <a:rPr lang="es-ES" sz="2300" u="none" strike="noStrike" dirty="0" smtClean="0">
                <a:effectLst/>
                <a:latin typeface="Cambria"/>
                <a:ea typeface="Times New Roman"/>
                <a:cs typeface="Arial"/>
              </a:rPr>
              <a:t>interacción</a:t>
            </a:r>
            <a:r>
              <a:rPr lang="es-ES" sz="2300" dirty="0" smtClean="0">
                <a:effectLst/>
                <a:latin typeface="Cambria"/>
                <a:ea typeface="Times New Roman"/>
                <a:cs typeface="Arial"/>
              </a:rPr>
              <a:t> a través de Internet </a:t>
            </a:r>
          </a:p>
          <a:p>
            <a:pPr marL="0" lvl="0" indent="0">
              <a:lnSpc>
                <a:spcPts val="1200"/>
              </a:lnSpc>
              <a:buSzPts val="1000"/>
              <a:buNone/>
              <a:tabLst>
                <a:tab pos="457200" algn="l"/>
              </a:tabLst>
            </a:pPr>
            <a:r>
              <a:rPr lang="es-ES" sz="2300" dirty="0" smtClean="0">
                <a:effectLst/>
                <a:latin typeface="Cambria"/>
                <a:ea typeface="Times New Roman"/>
                <a:cs typeface="Arial"/>
              </a:rPr>
              <a:t>permite a un </a:t>
            </a:r>
            <a:r>
              <a:rPr lang="es-ES" sz="2300" u="none" strike="noStrike" dirty="0" smtClean="0">
                <a:effectLst/>
                <a:latin typeface="Cambria"/>
                <a:ea typeface="Times New Roman"/>
                <a:cs typeface="Arial"/>
              </a:rPr>
              <a:t>individuo</a:t>
            </a:r>
            <a:r>
              <a:rPr lang="es-ES" sz="2300" dirty="0" smtClean="0">
                <a:effectLst/>
                <a:latin typeface="Cambria"/>
                <a:ea typeface="Times New Roman"/>
                <a:cs typeface="Arial"/>
              </a:rPr>
              <a:t> mostrarse a otros.</a:t>
            </a:r>
          </a:p>
          <a:p>
            <a:pPr marL="0" lvl="0" indent="0">
              <a:lnSpc>
                <a:spcPts val="1200"/>
              </a:lnSpc>
              <a:buSzPts val="1000"/>
              <a:buNone/>
              <a:tabLst>
                <a:tab pos="457200" algn="l"/>
              </a:tabLst>
            </a:pPr>
            <a:endParaRPr lang="es-ES" sz="2300" b="1" dirty="0">
              <a:latin typeface="Cambria"/>
              <a:ea typeface="Times New Roman"/>
              <a:cs typeface="Arial"/>
            </a:endParaRPr>
          </a:p>
          <a:p>
            <a:pPr marL="0" lvl="0" indent="0">
              <a:lnSpc>
                <a:spcPts val="1200"/>
              </a:lnSpc>
              <a:buSzPts val="1000"/>
              <a:buNone/>
              <a:tabLst>
                <a:tab pos="457200" algn="l"/>
              </a:tabLst>
            </a:pPr>
            <a:r>
              <a:rPr lang="es-ES" sz="2300" b="1" dirty="0" smtClean="0">
                <a:effectLst/>
                <a:latin typeface="Cambria"/>
                <a:ea typeface="Times New Roman"/>
                <a:cs typeface="Arial"/>
              </a:rPr>
              <a:t>DESVENTAJAS:</a:t>
            </a:r>
            <a:endParaRPr lang="es-CO" sz="2300" dirty="0" smtClean="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1) podría ser víctima de </a:t>
            </a:r>
            <a:r>
              <a:rPr lang="es-CO" sz="2300" dirty="0" smtClean="0">
                <a:effectLst/>
                <a:latin typeface="Cambria"/>
                <a:ea typeface="Calibri"/>
                <a:cs typeface="ArialMT"/>
              </a:rPr>
              <a:t>una extorsión.</a:t>
            </a: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2) de un fraude.</a:t>
            </a: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3) un acoso.</a:t>
            </a: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4) un secuestro.</a:t>
            </a: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5) una violación.</a:t>
            </a:r>
            <a:endParaRPr lang="es-CO" sz="2300" dirty="0">
              <a:ea typeface="Calibri"/>
              <a:cs typeface="Times New Roman"/>
            </a:endParaRPr>
          </a:p>
          <a:p>
            <a:pPr marL="0" lvl="0" indent="0">
              <a:lnSpc>
                <a:spcPts val="1200"/>
              </a:lnSpc>
              <a:buSzPts val="1000"/>
              <a:buNone/>
              <a:tabLst>
                <a:tab pos="457200" algn="l"/>
              </a:tabLst>
            </a:pPr>
            <a:r>
              <a:rPr lang="es-ES" sz="2300" dirty="0" smtClean="0">
                <a:effectLst/>
                <a:latin typeface="Cambria"/>
                <a:ea typeface="Times New Roman"/>
                <a:cs typeface="Arial"/>
              </a:rPr>
              <a:t>6) Si no es utilizada de forma correcta se puede convertir en una adicción.</a:t>
            </a:r>
            <a:endParaRPr lang="es-CO" sz="2300" dirty="0">
              <a:ea typeface="Calibri"/>
              <a:cs typeface="Times New Roman"/>
            </a:endParaRPr>
          </a:p>
          <a:p>
            <a:pPr marL="0" indent="0">
              <a:lnSpc>
                <a:spcPts val="1200"/>
              </a:lnSpc>
              <a:spcAft>
                <a:spcPts val="0"/>
              </a:spcAft>
              <a:buNone/>
            </a:pPr>
            <a:r>
              <a:rPr lang="es-ES" sz="1800" dirty="0" smtClean="0">
                <a:effectLst/>
                <a:latin typeface="Cambria"/>
                <a:ea typeface="Times New Roman"/>
                <a:cs typeface="Arial"/>
              </a:rPr>
              <a:t> </a:t>
            </a:r>
            <a:endParaRPr lang="es-CO" sz="1800" dirty="0">
              <a:ea typeface="Calibri"/>
              <a:cs typeface="Times New Roman"/>
            </a:endParaRPr>
          </a:p>
          <a:p>
            <a:pPr marL="0" indent="0">
              <a:buNone/>
            </a:pPr>
            <a:endParaRPr lang="es-CO" sz="1400" dirty="0"/>
          </a:p>
        </p:txBody>
      </p:sp>
    </p:spTree>
    <p:extLst>
      <p:ext uri="{BB962C8B-B14F-4D97-AF65-F5344CB8AC3E}">
        <p14:creationId xmlns:p14="http://schemas.microsoft.com/office/powerpoint/2010/main" val="83416459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5"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7"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8"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9"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0"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1"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2"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3" dur="1000" decel="50000">
                                          <p:stCondLst>
                                            <p:cond delay="0"/>
                                          </p:stCondLst>
                                        </p:cTn>
                                        <p:tgtEl>
                                          <p:spTgt spid="3">
                                            <p:txEl>
                                              <p:pRg st="1" end="1"/>
                                            </p:txEl>
                                          </p:spTgt>
                                        </p:tgtEl>
                                      </p:cBhvr>
                                    </p:animEffect>
                                  </p:childTnLst>
                                </p:cTn>
                              </p:par>
                              <p:par>
                                <p:cTn id="24" presetID="25" presetClass="entr" presetSubtype="0"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7"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8"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0"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1"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2"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3" dur="1000" decel="50000">
                                          <p:stCondLst>
                                            <p:cond delay="0"/>
                                          </p:stCondLst>
                                        </p:cTn>
                                        <p:tgtEl>
                                          <p:spTgt spid="3">
                                            <p:txEl>
                                              <p:pRg st="2" end="2"/>
                                            </p:txEl>
                                          </p:spTgt>
                                        </p:tgtEl>
                                      </p:cBhvr>
                                    </p:animEffect>
                                  </p:childTnLst>
                                </p:cTn>
                              </p:par>
                              <p:par>
                                <p:cTn id="34" presetID="25" presetClass="entr" presetSubtype="0" fill="hold" nodeType="with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9"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3">
                                            <p:txEl>
                                              <p:pRg st="3" end="3"/>
                                            </p:txEl>
                                          </p:spTgt>
                                        </p:tgtEl>
                                      </p:cBhvr>
                                    </p:animEffect>
                                  </p:childTnLst>
                                </p:cTn>
                              </p:par>
                              <p:par>
                                <p:cTn id="44" presetID="25" presetClass="entr" presetSubtype="0" fill="hold" nodeType="with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p:cTn id="46"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47"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48"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49"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0"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51"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52"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3" dur="1000" decel="50000">
                                          <p:stCondLst>
                                            <p:cond delay="0"/>
                                          </p:stCondLst>
                                        </p:cTn>
                                        <p:tgtEl>
                                          <p:spTgt spid="3">
                                            <p:txEl>
                                              <p:pRg st="5" end="5"/>
                                            </p:txEl>
                                          </p:spTgt>
                                        </p:tgtEl>
                                      </p:cBhvr>
                                    </p:animEffect>
                                  </p:childTnLst>
                                </p:cTn>
                              </p:par>
                              <p:par>
                                <p:cTn id="54" presetID="25" presetClass="entr" presetSubtype="0" fill="hold" nodeType="with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 calcmode="lin" valueType="num">
                                      <p:cBhvr>
                                        <p:cTn id="56"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57"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58"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59"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0"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61"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62"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63" dur="1000" decel="50000">
                                          <p:stCondLst>
                                            <p:cond delay="0"/>
                                          </p:stCondLst>
                                        </p:cTn>
                                        <p:tgtEl>
                                          <p:spTgt spid="3">
                                            <p:txEl>
                                              <p:pRg st="6" end="6"/>
                                            </p:txEl>
                                          </p:spTgt>
                                        </p:tgtEl>
                                      </p:cBhvr>
                                    </p:animEffect>
                                  </p:childTnLst>
                                </p:cTn>
                              </p:par>
                              <p:par>
                                <p:cTn id="64" presetID="25" presetClass="entr" presetSubtype="0" fill="hold" nodeType="withEffect">
                                  <p:stCondLst>
                                    <p:cond delay="0"/>
                                  </p:stCondLst>
                                  <p:childTnLst>
                                    <p:set>
                                      <p:cBhvr>
                                        <p:cTn id="65" dur="1" fill="hold">
                                          <p:stCondLst>
                                            <p:cond delay="0"/>
                                          </p:stCondLst>
                                        </p:cTn>
                                        <p:tgtEl>
                                          <p:spTgt spid="3">
                                            <p:txEl>
                                              <p:pRg st="8" end="8"/>
                                            </p:txEl>
                                          </p:spTgt>
                                        </p:tgtEl>
                                        <p:attrNameLst>
                                          <p:attrName>style.visibility</p:attrName>
                                        </p:attrNameLst>
                                      </p:cBhvr>
                                      <p:to>
                                        <p:strVal val="visible"/>
                                      </p:to>
                                    </p:set>
                                    <p:anim calcmode="lin" valueType="num">
                                      <p:cBhvr>
                                        <p:cTn id="66"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67"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68"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69"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70"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71"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72"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73" dur="1000" decel="50000">
                                          <p:stCondLst>
                                            <p:cond delay="0"/>
                                          </p:stCondLst>
                                        </p:cTn>
                                        <p:tgtEl>
                                          <p:spTgt spid="3">
                                            <p:txEl>
                                              <p:pRg st="8" end="8"/>
                                            </p:txEl>
                                          </p:spTgt>
                                        </p:tgtEl>
                                      </p:cBhvr>
                                    </p:animEffect>
                                  </p:childTnLst>
                                </p:cTn>
                              </p:par>
                              <p:par>
                                <p:cTn id="74" presetID="25" presetClass="entr" presetSubtype="0" fill="hold" nodeType="withEffect">
                                  <p:stCondLst>
                                    <p:cond delay="0"/>
                                  </p:stCondLst>
                                  <p:childTnLst>
                                    <p:set>
                                      <p:cBhvr>
                                        <p:cTn id="75" dur="1" fill="hold">
                                          <p:stCondLst>
                                            <p:cond delay="0"/>
                                          </p:stCondLst>
                                        </p:cTn>
                                        <p:tgtEl>
                                          <p:spTgt spid="3">
                                            <p:txEl>
                                              <p:pRg st="9" end="9"/>
                                            </p:txEl>
                                          </p:spTgt>
                                        </p:tgtEl>
                                        <p:attrNameLst>
                                          <p:attrName>style.visibility</p:attrName>
                                        </p:attrNameLst>
                                      </p:cBhvr>
                                      <p:to>
                                        <p:strVal val="visible"/>
                                      </p:to>
                                    </p:set>
                                    <p:anim calcmode="lin" valueType="num">
                                      <p:cBhvr>
                                        <p:cTn id="76" dur="500" decel="50000" fill="hold">
                                          <p:stCondLst>
                                            <p:cond delay="0"/>
                                          </p:stCondLst>
                                        </p:cTn>
                                        <p:tgtEl>
                                          <p:spTgt spid="3">
                                            <p:txEl>
                                              <p:pRg st="9" end="9"/>
                                            </p:txEl>
                                          </p:spTgt>
                                        </p:tgtEl>
                                        <p:attrNameLst>
                                          <p:attrName>style.rotation</p:attrName>
                                        </p:attrNameLst>
                                      </p:cBhvr>
                                      <p:tavLst>
                                        <p:tav tm="0">
                                          <p:val>
                                            <p:fltVal val="-90"/>
                                          </p:val>
                                        </p:tav>
                                        <p:tav tm="100000">
                                          <p:val>
                                            <p:fltVal val="0"/>
                                          </p:val>
                                        </p:tav>
                                      </p:tavLst>
                                    </p:anim>
                                    <p:anim calcmode="lin" valueType="num">
                                      <p:cBhvr>
                                        <p:cTn id="77" dur="500" decel="50000" fill="hold">
                                          <p:stCondLst>
                                            <p:cond delay="0"/>
                                          </p:stCondLst>
                                        </p:cTn>
                                        <p:tgtEl>
                                          <p:spTgt spid="3">
                                            <p:txEl>
                                              <p:pRg st="9" end="9"/>
                                            </p:txEl>
                                          </p:spTgt>
                                        </p:tgtEl>
                                        <p:attrNameLst>
                                          <p:attrName>ppt_w</p:attrName>
                                        </p:attrNameLst>
                                      </p:cBhvr>
                                      <p:tavLst>
                                        <p:tav tm="0">
                                          <p:val>
                                            <p:strVal val="#ppt_w"/>
                                          </p:val>
                                        </p:tav>
                                        <p:tav tm="100000">
                                          <p:val>
                                            <p:strVal val="#ppt_w*.05"/>
                                          </p:val>
                                        </p:tav>
                                      </p:tavLst>
                                    </p:anim>
                                    <p:anim calcmode="lin" valueType="num">
                                      <p:cBhvr>
                                        <p:cTn id="78" dur="500" accel="50000" fill="hold">
                                          <p:stCondLst>
                                            <p:cond delay="500"/>
                                          </p:stCondLst>
                                        </p:cTn>
                                        <p:tgtEl>
                                          <p:spTgt spid="3">
                                            <p:txEl>
                                              <p:pRg st="9" end="9"/>
                                            </p:txEl>
                                          </p:spTgt>
                                        </p:tgtEl>
                                        <p:attrNameLst>
                                          <p:attrName>ppt_w</p:attrName>
                                        </p:attrNameLst>
                                      </p:cBhvr>
                                      <p:tavLst>
                                        <p:tav tm="0">
                                          <p:val>
                                            <p:strVal val="#ppt_w*.05"/>
                                          </p:val>
                                        </p:tav>
                                        <p:tav tm="100000">
                                          <p:val>
                                            <p:strVal val="#ppt_w"/>
                                          </p:val>
                                        </p:tav>
                                      </p:tavLst>
                                    </p:anim>
                                    <p:anim calcmode="lin" valueType="num">
                                      <p:cBhvr>
                                        <p:cTn id="79" dur="1000" fill="hold"/>
                                        <p:tgtEl>
                                          <p:spTgt spid="3">
                                            <p:txEl>
                                              <p:pRg st="9" end="9"/>
                                            </p:txEl>
                                          </p:spTgt>
                                        </p:tgtEl>
                                        <p:attrNameLst>
                                          <p:attrName>ppt_h</p:attrName>
                                        </p:attrNameLst>
                                      </p:cBhvr>
                                      <p:tavLst>
                                        <p:tav tm="0">
                                          <p:val>
                                            <p:strVal val="#ppt_h"/>
                                          </p:val>
                                        </p:tav>
                                        <p:tav tm="100000">
                                          <p:val>
                                            <p:strVal val="#ppt_h"/>
                                          </p:val>
                                        </p:tav>
                                      </p:tavLst>
                                    </p:anim>
                                    <p:anim calcmode="lin" valueType="num">
                                      <p:cBhvr>
                                        <p:cTn id="80" dur="500" decel="50000" fill="hold">
                                          <p:stCondLst>
                                            <p:cond delay="0"/>
                                          </p:stCondLst>
                                        </p:cTn>
                                        <p:tgtEl>
                                          <p:spTgt spid="3">
                                            <p:txEl>
                                              <p:pRg st="9" end="9"/>
                                            </p:txEl>
                                          </p:spTgt>
                                        </p:tgtEl>
                                        <p:attrNameLst>
                                          <p:attrName>ppt_x</p:attrName>
                                        </p:attrNameLst>
                                      </p:cBhvr>
                                      <p:tavLst>
                                        <p:tav tm="0">
                                          <p:val>
                                            <p:strVal val="#ppt_x+.4"/>
                                          </p:val>
                                        </p:tav>
                                        <p:tav tm="100000">
                                          <p:val>
                                            <p:strVal val="#ppt_x"/>
                                          </p:val>
                                        </p:tav>
                                      </p:tavLst>
                                    </p:anim>
                                    <p:anim calcmode="lin" valueType="num">
                                      <p:cBhvr>
                                        <p:cTn id="81" dur="500" decel="50000" fill="hold">
                                          <p:stCondLst>
                                            <p:cond delay="0"/>
                                          </p:stCondLst>
                                        </p:cTn>
                                        <p:tgtEl>
                                          <p:spTgt spid="3">
                                            <p:txEl>
                                              <p:pRg st="9" end="9"/>
                                            </p:txEl>
                                          </p:spTgt>
                                        </p:tgtEl>
                                        <p:attrNameLst>
                                          <p:attrName>ppt_y</p:attrName>
                                        </p:attrNameLst>
                                      </p:cBhvr>
                                      <p:tavLst>
                                        <p:tav tm="0">
                                          <p:val>
                                            <p:strVal val="#ppt_y-.2"/>
                                          </p:val>
                                        </p:tav>
                                        <p:tav tm="100000">
                                          <p:val>
                                            <p:strVal val="#ppt_y+.1"/>
                                          </p:val>
                                        </p:tav>
                                      </p:tavLst>
                                    </p:anim>
                                    <p:anim calcmode="lin" valueType="num">
                                      <p:cBhvr>
                                        <p:cTn id="82" dur="500" accel="50000" fill="hold">
                                          <p:stCondLst>
                                            <p:cond delay="500"/>
                                          </p:stCondLst>
                                        </p:cTn>
                                        <p:tgtEl>
                                          <p:spTgt spid="3">
                                            <p:txEl>
                                              <p:pRg st="9" end="9"/>
                                            </p:txEl>
                                          </p:spTgt>
                                        </p:tgtEl>
                                        <p:attrNameLst>
                                          <p:attrName>ppt_y</p:attrName>
                                        </p:attrNameLst>
                                      </p:cBhvr>
                                      <p:tavLst>
                                        <p:tav tm="0">
                                          <p:val>
                                            <p:strVal val="#ppt_y+.1"/>
                                          </p:val>
                                        </p:tav>
                                        <p:tav tm="100000">
                                          <p:val>
                                            <p:strVal val="#ppt_y"/>
                                          </p:val>
                                        </p:tav>
                                      </p:tavLst>
                                    </p:anim>
                                    <p:animEffect transition="in" filter="fade">
                                      <p:cBhvr>
                                        <p:cTn id="83" dur="1000" decel="50000">
                                          <p:stCondLst>
                                            <p:cond delay="0"/>
                                          </p:stCondLst>
                                        </p:cTn>
                                        <p:tgtEl>
                                          <p:spTgt spid="3">
                                            <p:txEl>
                                              <p:pRg st="9" end="9"/>
                                            </p:txEl>
                                          </p:spTgt>
                                        </p:tgtEl>
                                      </p:cBhvr>
                                    </p:animEffect>
                                  </p:childTnLst>
                                </p:cTn>
                              </p:par>
                              <p:par>
                                <p:cTn id="84" presetID="25" presetClass="entr" presetSubtype="0" fill="hold" nodeType="withEffect">
                                  <p:stCondLst>
                                    <p:cond delay="0"/>
                                  </p:stCondLst>
                                  <p:childTnLst>
                                    <p:set>
                                      <p:cBhvr>
                                        <p:cTn id="85" dur="1" fill="hold">
                                          <p:stCondLst>
                                            <p:cond delay="0"/>
                                          </p:stCondLst>
                                        </p:cTn>
                                        <p:tgtEl>
                                          <p:spTgt spid="3">
                                            <p:txEl>
                                              <p:pRg st="11" end="11"/>
                                            </p:txEl>
                                          </p:spTgt>
                                        </p:tgtEl>
                                        <p:attrNameLst>
                                          <p:attrName>style.visibility</p:attrName>
                                        </p:attrNameLst>
                                      </p:cBhvr>
                                      <p:to>
                                        <p:strVal val="visible"/>
                                      </p:to>
                                    </p:set>
                                    <p:anim calcmode="lin" valueType="num">
                                      <p:cBhvr>
                                        <p:cTn id="86" dur="500" decel="50000" fill="hold">
                                          <p:stCondLst>
                                            <p:cond delay="0"/>
                                          </p:stCondLst>
                                        </p:cTn>
                                        <p:tgtEl>
                                          <p:spTgt spid="3">
                                            <p:txEl>
                                              <p:pRg st="11" end="11"/>
                                            </p:txEl>
                                          </p:spTgt>
                                        </p:tgtEl>
                                        <p:attrNameLst>
                                          <p:attrName>style.rotation</p:attrName>
                                        </p:attrNameLst>
                                      </p:cBhvr>
                                      <p:tavLst>
                                        <p:tav tm="0">
                                          <p:val>
                                            <p:fltVal val="-90"/>
                                          </p:val>
                                        </p:tav>
                                        <p:tav tm="100000">
                                          <p:val>
                                            <p:fltVal val="0"/>
                                          </p:val>
                                        </p:tav>
                                      </p:tavLst>
                                    </p:anim>
                                    <p:anim calcmode="lin" valueType="num">
                                      <p:cBhvr>
                                        <p:cTn id="87" dur="500" decel="50000" fill="hold">
                                          <p:stCondLst>
                                            <p:cond delay="0"/>
                                          </p:stCondLst>
                                        </p:cTn>
                                        <p:tgtEl>
                                          <p:spTgt spid="3">
                                            <p:txEl>
                                              <p:pRg st="11" end="11"/>
                                            </p:txEl>
                                          </p:spTgt>
                                        </p:tgtEl>
                                        <p:attrNameLst>
                                          <p:attrName>ppt_w</p:attrName>
                                        </p:attrNameLst>
                                      </p:cBhvr>
                                      <p:tavLst>
                                        <p:tav tm="0">
                                          <p:val>
                                            <p:strVal val="#ppt_w"/>
                                          </p:val>
                                        </p:tav>
                                        <p:tav tm="100000">
                                          <p:val>
                                            <p:strVal val="#ppt_w*.05"/>
                                          </p:val>
                                        </p:tav>
                                      </p:tavLst>
                                    </p:anim>
                                    <p:anim calcmode="lin" valueType="num">
                                      <p:cBhvr>
                                        <p:cTn id="88" dur="500" accel="50000" fill="hold">
                                          <p:stCondLst>
                                            <p:cond delay="500"/>
                                          </p:stCondLst>
                                        </p:cTn>
                                        <p:tgtEl>
                                          <p:spTgt spid="3">
                                            <p:txEl>
                                              <p:pRg st="11" end="11"/>
                                            </p:txEl>
                                          </p:spTgt>
                                        </p:tgtEl>
                                        <p:attrNameLst>
                                          <p:attrName>ppt_w</p:attrName>
                                        </p:attrNameLst>
                                      </p:cBhvr>
                                      <p:tavLst>
                                        <p:tav tm="0">
                                          <p:val>
                                            <p:strVal val="#ppt_w*.05"/>
                                          </p:val>
                                        </p:tav>
                                        <p:tav tm="100000">
                                          <p:val>
                                            <p:strVal val="#ppt_w"/>
                                          </p:val>
                                        </p:tav>
                                      </p:tavLst>
                                    </p:anim>
                                    <p:anim calcmode="lin" valueType="num">
                                      <p:cBhvr>
                                        <p:cTn id="89" dur="1000" fill="hold"/>
                                        <p:tgtEl>
                                          <p:spTgt spid="3">
                                            <p:txEl>
                                              <p:pRg st="11" end="11"/>
                                            </p:txEl>
                                          </p:spTgt>
                                        </p:tgtEl>
                                        <p:attrNameLst>
                                          <p:attrName>ppt_h</p:attrName>
                                        </p:attrNameLst>
                                      </p:cBhvr>
                                      <p:tavLst>
                                        <p:tav tm="0">
                                          <p:val>
                                            <p:strVal val="#ppt_h"/>
                                          </p:val>
                                        </p:tav>
                                        <p:tav tm="100000">
                                          <p:val>
                                            <p:strVal val="#ppt_h"/>
                                          </p:val>
                                        </p:tav>
                                      </p:tavLst>
                                    </p:anim>
                                    <p:anim calcmode="lin" valueType="num">
                                      <p:cBhvr>
                                        <p:cTn id="90" dur="500" decel="50000" fill="hold">
                                          <p:stCondLst>
                                            <p:cond delay="0"/>
                                          </p:stCondLst>
                                        </p:cTn>
                                        <p:tgtEl>
                                          <p:spTgt spid="3">
                                            <p:txEl>
                                              <p:pRg st="11" end="11"/>
                                            </p:txEl>
                                          </p:spTgt>
                                        </p:tgtEl>
                                        <p:attrNameLst>
                                          <p:attrName>ppt_x</p:attrName>
                                        </p:attrNameLst>
                                      </p:cBhvr>
                                      <p:tavLst>
                                        <p:tav tm="0">
                                          <p:val>
                                            <p:strVal val="#ppt_x+.4"/>
                                          </p:val>
                                        </p:tav>
                                        <p:tav tm="100000">
                                          <p:val>
                                            <p:strVal val="#ppt_x"/>
                                          </p:val>
                                        </p:tav>
                                      </p:tavLst>
                                    </p:anim>
                                    <p:anim calcmode="lin" valueType="num">
                                      <p:cBhvr>
                                        <p:cTn id="91" dur="500" decel="50000" fill="hold">
                                          <p:stCondLst>
                                            <p:cond delay="0"/>
                                          </p:stCondLst>
                                        </p:cTn>
                                        <p:tgtEl>
                                          <p:spTgt spid="3">
                                            <p:txEl>
                                              <p:pRg st="11" end="11"/>
                                            </p:txEl>
                                          </p:spTgt>
                                        </p:tgtEl>
                                        <p:attrNameLst>
                                          <p:attrName>ppt_y</p:attrName>
                                        </p:attrNameLst>
                                      </p:cBhvr>
                                      <p:tavLst>
                                        <p:tav tm="0">
                                          <p:val>
                                            <p:strVal val="#ppt_y-.2"/>
                                          </p:val>
                                        </p:tav>
                                        <p:tav tm="100000">
                                          <p:val>
                                            <p:strVal val="#ppt_y+.1"/>
                                          </p:val>
                                        </p:tav>
                                      </p:tavLst>
                                    </p:anim>
                                    <p:anim calcmode="lin" valueType="num">
                                      <p:cBhvr>
                                        <p:cTn id="92" dur="500" accel="50000" fill="hold">
                                          <p:stCondLst>
                                            <p:cond delay="500"/>
                                          </p:stCondLst>
                                        </p:cTn>
                                        <p:tgtEl>
                                          <p:spTgt spid="3">
                                            <p:txEl>
                                              <p:pRg st="11" end="11"/>
                                            </p:txEl>
                                          </p:spTgt>
                                        </p:tgtEl>
                                        <p:attrNameLst>
                                          <p:attrName>ppt_y</p:attrName>
                                        </p:attrNameLst>
                                      </p:cBhvr>
                                      <p:tavLst>
                                        <p:tav tm="0">
                                          <p:val>
                                            <p:strVal val="#ppt_y+.1"/>
                                          </p:val>
                                        </p:tav>
                                        <p:tav tm="100000">
                                          <p:val>
                                            <p:strVal val="#ppt_y"/>
                                          </p:val>
                                        </p:tav>
                                      </p:tavLst>
                                    </p:anim>
                                    <p:animEffect transition="in" filter="fade">
                                      <p:cBhvr>
                                        <p:cTn id="93" dur="1000" decel="50000">
                                          <p:stCondLst>
                                            <p:cond delay="0"/>
                                          </p:stCondLst>
                                        </p:cTn>
                                        <p:tgtEl>
                                          <p:spTgt spid="3">
                                            <p:txEl>
                                              <p:pRg st="11" end="11"/>
                                            </p:txEl>
                                          </p:spTgt>
                                        </p:tgtEl>
                                      </p:cBhvr>
                                    </p:animEffect>
                                  </p:childTnLst>
                                </p:cTn>
                              </p:par>
                              <p:par>
                                <p:cTn id="94" presetID="25" presetClass="entr" presetSubtype="0" fill="hold" nodeType="withEffect">
                                  <p:stCondLst>
                                    <p:cond delay="0"/>
                                  </p:stCondLst>
                                  <p:childTnLst>
                                    <p:set>
                                      <p:cBhvr>
                                        <p:cTn id="95" dur="1" fill="hold">
                                          <p:stCondLst>
                                            <p:cond delay="0"/>
                                          </p:stCondLst>
                                        </p:cTn>
                                        <p:tgtEl>
                                          <p:spTgt spid="3">
                                            <p:txEl>
                                              <p:pRg st="12" end="12"/>
                                            </p:txEl>
                                          </p:spTgt>
                                        </p:tgtEl>
                                        <p:attrNameLst>
                                          <p:attrName>style.visibility</p:attrName>
                                        </p:attrNameLst>
                                      </p:cBhvr>
                                      <p:to>
                                        <p:strVal val="visible"/>
                                      </p:to>
                                    </p:set>
                                    <p:anim calcmode="lin" valueType="num">
                                      <p:cBhvr>
                                        <p:cTn id="96" dur="500" decel="50000" fill="hold">
                                          <p:stCondLst>
                                            <p:cond delay="0"/>
                                          </p:stCondLst>
                                        </p:cTn>
                                        <p:tgtEl>
                                          <p:spTgt spid="3">
                                            <p:txEl>
                                              <p:pRg st="12" end="12"/>
                                            </p:txEl>
                                          </p:spTgt>
                                        </p:tgtEl>
                                        <p:attrNameLst>
                                          <p:attrName>style.rotation</p:attrName>
                                        </p:attrNameLst>
                                      </p:cBhvr>
                                      <p:tavLst>
                                        <p:tav tm="0">
                                          <p:val>
                                            <p:fltVal val="-90"/>
                                          </p:val>
                                        </p:tav>
                                        <p:tav tm="100000">
                                          <p:val>
                                            <p:fltVal val="0"/>
                                          </p:val>
                                        </p:tav>
                                      </p:tavLst>
                                    </p:anim>
                                    <p:anim calcmode="lin" valueType="num">
                                      <p:cBhvr>
                                        <p:cTn id="97" dur="500" decel="50000" fill="hold">
                                          <p:stCondLst>
                                            <p:cond delay="0"/>
                                          </p:stCondLst>
                                        </p:cTn>
                                        <p:tgtEl>
                                          <p:spTgt spid="3">
                                            <p:txEl>
                                              <p:pRg st="12" end="12"/>
                                            </p:txEl>
                                          </p:spTgt>
                                        </p:tgtEl>
                                        <p:attrNameLst>
                                          <p:attrName>ppt_w</p:attrName>
                                        </p:attrNameLst>
                                      </p:cBhvr>
                                      <p:tavLst>
                                        <p:tav tm="0">
                                          <p:val>
                                            <p:strVal val="#ppt_w"/>
                                          </p:val>
                                        </p:tav>
                                        <p:tav tm="100000">
                                          <p:val>
                                            <p:strVal val="#ppt_w*.05"/>
                                          </p:val>
                                        </p:tav>
                                      </p:tavLst>
                                    </p:anim>
                                    <p:anim calcmode="lin" valueType="num">
                                      <p:cBhvr>
                                        <p:cTn id="98" dur="500" accel="50000" fill="hold">
                                          <p:stCondLst>
                                            <p:cond delay="500"/>
                                          </p:stCondLst>
                                        </p:cTn>
                                        <p:tgtEl>
                                          <p:spTgt spid="3">
                                            <p:txEl>
                                              <p:pRg st="12" end="12"/>
                                            </p:txEl>
                                          </p:spTgt>
                                        </p:tgtEl>
                                        <p:attrNameLst>
                                          <p:attrName>ppt_w</p:attrName>
                                        </p:attrNameLst>
                                      </p:cBhvr>
                                      <p:tavLst>
                                        <p:tav tm="0">
                                          <p:val>
                                            <p:strVal val="#ppt_w*.05"/>
                                          </p:val>
                                        </p:tav>
                                        <p:tav tm="100000">
                                          <p:val>
                                            <p:strVal val="#ppt_w"/>
                                          </p:val>
                                        </p:tav>
                                      </p:tavLst>
                                    </p:anim>
                                    <p:anim calcmode="lin" valueType="num">
                                      <p:cBhvr>
                                        <p:cTn id="99" dur="1000" fill="hold"/>
                                        <p:tgtEl>
                                          <p:spTgt spid="3">
                                            <p:txEl>
                                              <p:pRg st="12" end="12"/>
                                            </p:txEl>
                                          </p:spTgt>
                                        </p:tgtEl>
                                        <p:attrNameLst>
                                          <p:attrName>ppt_h</p:attrName>
                                        </p:attrNameLst>
                                      </p:cBhvr>
                                      <p:tavLst>
                                        <p:tav tm="0">
                                          <p:val>
                                            <p:strVal val="#ppt_h"/>
                                          </p:val>
                                        </p:tav>
                                        <p:tav tm="100000">
                                          <p:val>
                                            <p:strVal val="#ppt_h"/>
                                          </p:val>
                                        </p:tav>
                                      </p:tavLst>
                                    </p:anim>
                                    <p:anim calcmode="lin" valueType="num">
                                      <p:cBhvr>
                                        <p:cTn id="100" dur="500" decel="50000" fill="hold">
                                          <p:stCondLst>
                                            <p:cond delay="0"/>
                                          </p:stCondLst>
                                        </p:cTn>
                                        <p:tgtEl>
                                          <p:spTgt spid="3">
                                            <p:txEl>
                                              <p:pRg st="12" end="12"/>
                                            </p:txEl>
                                          </p:spTgt>
                                        </p:tgtEl>
                                        <p:attrNameLst>
                                          <p:attrName>ppt_x</p:attrName>
                                        </p:attrNameLst>
                                      </p:cBhvr>
                                      <p:tavLst>
                                        <p:tav tm="0">
                                          <p:val>
                                            <p:strVal val="#ppt_x+.4"/>
                                          </p:val>
                                        </p:tav>
                                        <p:tav tm="100000">
                                          <p:val>
                                            <p:strVal val="#ppt_x"/>
                                          </p:val>
                                        </p:tav>
                                      </p:tavLst>
                                    </p:anim>
                                    <p:anim calcmode="lin" valueType="num">
                                      <p:cBhvr>
                                        <p:cTn id="101" dur="500" decel="50000" fill="hold">
                                          <p:stCondLst>
                                            <p:cond delay="0"/>
                                          </p:stCondLst>
                                        </p:cTn>
                                        <p:tgtEl>
                                          <p:spTgt spid="3">
                                            <p:txEl>
                                              <p:pRg st="12" end="12"/>
                                            </p:txEl>
                                          </p:spTgt>
                                        </p:tgtEl>
                                        <p:attrNameLst>
                                          <p:attrName>ppt_y</p:attrName>
                                        </p:attrNameLst>
                                      </p:cBhvr>
                                      <p:tavLst>
                                        <p:tav tm="0">
                                          <p:val>
                                            <p:strVal val="#ppt_y-.2"/>
                                          </p:val>
                                        </p:tav>
                                        <p:tav tm="100000">
                                          <p:val>
                                            <p:strVal val="#ppt_y+.1"/>
                                          </p:val>
                                        </p:tav>
                                      </p:tavLst>
                                    </p:anim>
                                    <p:anim calcmode="lin" valueType="num">
                                      <p:cBhvr>
                                        <p:cTn id="102" dur="500" accel="50000" fill="hold">
                                          <p:stCondLst>
                                            <p:cond delay="500"/>
                                          </p:stCondLst>
                                        </p:cTn>
                                        <p:tgtEl>
                                          <p:spTgt spid="3">
                                            <p:txEl>
                                              <p:pRg st="12" end="12"/>
                                            </p:txEl>
                                          </p:spTgt>
                                        </p:tgtEl>
                                        <p:attrNameLst>
                                          <p:attrName>ppt_y</p:attrName>
                                        </p:attrNameLst>
                                      </p:cBhvr>
                                      <p:tavLst>
                                        <p:tav tm="0">
                                          <p:val>
                                            <p:strVal val="#ppt_y+.1"/>
                                          </p:val>
                                        </p:tav>
                                        <p:tav tm="100000">
                                          <p:val>
                                            <p:strVal val="#ppt_y"/>
                                          </p:val>
                                        </p:tav>
                                      </p:tavLst>
                                    </p:anim>
                                    <p:animEffect transition="in" filter="fade">
                                      <p:cBhvr>
                                        <p:cTn id="103" dur="1000" decel="50000">
                                          <p:stCondLst>
                                            <p:cond delay="0"/>
                                          </p:stCondLst>
                                        </p:cTn>
                                        <p:tgtEl>
                                          <p:spTgt spid="3">
                                            <p:txEl>
                                              <p:pRg st="12" end="12"/>
                                            </p:txEl>
                                          </p:spTgt>
                                        </p:tgtEl>
                                      </p:cBhvr>
                                    </p:animEffect>
                                  </p:childTnLst>
                                </p:cTn>
                              </p:par>
                              <p:par>
                                <p:cTn id="104" presetID="25" presetClass="entr" presetSubtype="0" fill="hold" nodeType="withEffect">
                                  <p:stCondLst>
                                    <p:cond delay="0"/>
                                  </p:stCondLst>
                                  <p:childTnLst>
                                    <p:set>
                                      <p:cBhvr>
                                        <p:cTn id="105" dur="1" fill="hold">
                                          <p:stCondLst>
                                            <p:cond delay="0"/>
                                          </p:stCondLst>
                                        </p:cTn>
                                        <p:tgtEl>
                                          <p:spTgt spid="3">
                                            <p:txEl>
                                              <p:pRg st="14" end="14"/>
                                            </p:txEl>
                                          </p:spTgt>
                                        </p:tgtEl>
                                        <p:attrNameLst>
                                          <p:attrName>style.visibility</p:attrName>
                                        </p:attrNameLst>
                                      </p:cBhvr>
                                      <p:to>
                                        <p:strVal val="visible"/>
                                      </p:to>
                                    </p:set>
                                    <p:anim calcmode="lin" valueType="num">
                                      <p:cBhvr>
                                        <p:cTn id="106" dur="500" decel="50000" fill="hold">
                                          <p:stCondLst>
                                            <p:cond delay="0"/>
                                          </p:stCondLst>
                                        </p:cTn>
                                        <p:tgtEl>
                                          <p:spTgt spid="3">
                                            <p:txEl>
                                              <p:pRg st="14" end="14"/>
                                            </p:txEl>
                                          </p:spTgt>
                                        </p:tgtEl>
                                        <p:attrNameLst>
                                          <p:attrName>style.rotation</p:attrName>
                                        </p:attrNameLst>
                                      </p:cBhvr>
                                      <p:tavLst>
                                        <p:tav tm="0">
                                          <p:val>
                                            <p:fltVal val="-90"/>
                                          </p:val>
                                        </p:tav>
                                        <p:tav tm="100000">
                                          <p:val>
                                            <p:fltVal val="0"/>
                                          </p:val>
                                        </p:tav>
                                      </p:tavLst>
                                    </p:anim>
                                    <p:anim calcmode="lin" valueType="num">
                                      <p:cBhvr>
                                        <p:cTn id="107" dur="500" decel="50000" fill="hold">
                                          <p:stCondLst>
                                            <p:cond delay="0"/>
                                          </p:stCondLst>
                                        </p:cTn>
                                        <p:tgtEl>
                                          <p:spTgt spid="3">
                                            <p:txEl>
                                              <p:pRg st="14" end="14"/>
                                            </p:txEl>
                                          </p:spTgt>
                                        </p:tgtEl>
                                        <p:attrNameLst>
                                          <p:attrName>ppt_w</p:attrName>
                                        </p:attrNameLst>
                                      </p:cBhvr>
                                      <p:tavLst>
                                        <p:tav tm="0">
                                          <p:val>
                                            <p:strVal val="#ppt_w"/>
                                          </p:val>
                                        </p:tav>
                                        <p:tav tm="100000">
                                          <p:val>
                                            <p:strVal val="#ppt_w*.05"/>
                                          </p:val>
                                        </p:tav>
                                      </p:tavLst>
                                    </p:anim>
                                    <p:anim calcmode="lin" valueType="num">
                                      <p:cBhvr>
                                        <p:cTn id="108" dur="500" accel="50000" fill="hold">
                                          <p:stCondLst>
                                            <p:cond delay="500"/>
                                          </p:stCondLst>
                                        </p:cTn>
                                        <p:tgtEl>
                                          <p:spTgt spid="3">
                                            <p:txEl>
                                              <p:pRg st="14" end="14"/>
                                            </p:txEl>
                                          </p:spTgt>
                                        </p:tgtEl>
                                        <p:attrNameLst>
                                          <p:attrName>ppt_w</p:attrName>
                                        </p:attrNameLst>
                                      </p:cBhvr>
                                      <p:tavLst>
                                        <p:tav tm="0">
                                          <p:val>
                                            <p:strVal val="#ppt_w*.05"/>
                                          </p:val>
                                        </p:tav>
                                        <p:tav tm="100000">
                                          <p:val>
                                            <p:strVal val="#ppt_w"/>
                                          </p:val>
                                        </p:tav>
                                      </p:tavLst>
                                    </p:anim>
                                    <p:anim calcmode="lin" valueType="num">
                                      <p:cBhvr>
                                        <p:cTn id="109" dur="1000" fill="hold"/>
                                        <p:tgtEl>
                                          <p:spTgt spid="3">
                                            <p:txEl>
                                              <p:pRg st="14" end="14"/>
                                            </p:txEl>
                                          </p:spTgt>
                                        </p:tgtEl>
                                        <p:attrNameLst>
                                          <p:attrName>ppt_h</p:attrName>
                                        </p:attrNameLst>
                                      </p:cBhvr>
                                      <p:tavLst>
                                        <p:tav tm="0">
                                          <p:val>
                                            <p:strVal val="#ppt_h"/>
                                          </p:val>
                                        </p:tav>
                                        <p:tav tm="100000">
                                          <p:val>
                                            <p:strVal val="#ppt_h"/>
                                          </p:val>
                                        </p:tav>
                                      </p:tavLst>
                                    </p:anim>
                                    <p:anim calcmode="lin" valueType="num">
                                      <p:cBhvr>
                                        <p:cTn id="110" dur="500" decel="50000" fill="hold">
                                          <p:stCondLst>
                                            <p:cond delay="0"/>
                                          </p:stCondLst>
                                        </p:cTn>
                                        <p:tgtEl>
                                          <p:spTgt spid="3">
                                            <p:txEl>
                                              <p:pRg st="14" end="14"/>
                                            </p:txEl>
                                          </p:spTgt>
                                        </p:tgtEl>
                                        <p:attrNameLst>
                                          <p:attrName>ppt_x</p:attrName>
                                        </p:attrNameLst>
                                      </p:cBhvr>
                                      <p:tavLst>
                                        <p:tav tm="0">
                                          <p:val>
                                            <p:strVal val="#ppt_x+.4"/>
                                          </p:val>
                                        </p:tav>
                                        <p:tav tm="100000">
                                          <p:val>
                                            <p:strVal val="#ppt_x"/>
                                          </p:val>
                                        </p:tav>
                                      </p:tavLst>
                                    </p:anim>
                                    <p:anim calcmode="lin" valueType="num">
                                      <p:cBhvr>
                                        <p:cTn id="111" dur="500" decel="50000" fill="hold">
                                          <p:stCondLst>
                                            <p:cond delay="0"/>
                                          </p:stCondLst>
                                        </p:cTn>
                                        <p:tgtEl>
                                          <p:spTgt spid="3">
                                            <p:txEl>
                                              <p:pRg st="14" end="14"/>
                                            </p:txEl>
                                          </p:spTgt>
                                        </p:tgtEl>
                                        <p:attrNameLst>
                                          <p:attrName>ppt_y</p:attrName>
                                        </p:attrNameLst>
                                      </p:cBhvr>
                                      <p:tavLst>
                                        <p:tav tm="0">
                                          <p:val>
                                            <p:strVal val="#ppt_y-.2"/>
                                          </p:val>
                                        </p:tav>
                                        <p:tav tm="100000">
                                          <p:val>
                                            <p:strVal val="#ppt_y+.1"/>
                                          </p:val>
                                        </p:tav>
                                      </p:tavLst>
                                    </p:anim>
                                    <p:anim calcmode="lin" valueType="num">
                                      <p:cBhvr>
                                        <p:cTn id="112" dur="500" accel="50000" fill="hold">
                                          <p:stCondLst>
                                            <p:cond delay="500"/>
                                          </p:stCondLst>
                                        </p:cTn>
                                        <p:tgtEl>
                                          <p:spTgt spid="3">
                                            <p:txEl>
                                              <p:pRg st="14" end="14"/>
                                            </p:txEl>
                                          </p:spTgt>
                                        </p:tgtEl>
                                        <p:attrNameLst>
                                          <p:attrName>ppt_y</p:attrName>
                                        </p:attrNameLst>
                                      </p:cBhvr>
                                      <p:tavLst>
                                        <p:tav tm="0">
                                          <p:val>
                                            <p:strVal val="#ppt_y+.1"/>
                                          </p:val>
                                        </p:tav>
                                        <p:tav tm="100000">
                                          <p:val>
                                            <p:strVal val="#ppt_y"/>
                                          </p:val>
                                        </p:tav>
                                      </p:tavLst>
                                    </p:anim>
                                    <p:animEffect transition="in" filter="fade">
                                      <p:cBhvr>
                                        <p:cTn id="113" dur="1000" decel="50000">
                                          <p:stCondLst>
                                            <p:cond delay="0"/>
                                          </p:stCondLst>
                                        </p:cTn>
                                        <p:tgtEl>
                                          <p:spTgt spid="3">
                                            <p:txEl>
                                              <p:pRg st="14" end="14"/>
                                            </p:txEl>
                                          </p:spTgt>
                                        </p:tgtEl>
                                      </p:cBhvr>
                                    </p:animEffect>
                                  </p:childTnLst>
                                </p:cTn>
                              </p:par>
                              <p:par>
                                <p:cTn id="114" presetID="25" presetClass="entr" presetSubtype="0" fill="hold" nodeType="withEffect">
                                  <p:stCondLst>
                                    <p:cond delay="0"/>
                                  </p:stCondLst>
                                  <p:childTnLst>
                                    <p:set>
                                      <p:cBhvr>
                                        <p:cTn id="115" dur="1" fill="hold">
                                          <p:stCondLst>
                                            <p:cond delay="0"/>
                                          </p:stCondLst>
                                        </p:cTn>
                                        <p:tgtEl>
                                          <p:spTgt spid="3">
                                            <p:txEl>
                                              <p:pRg st="15" end="15"/>
                                            </p:txEl>
                                          </p:spTgt>
                                        </p:tgtEl>
                                        <p:attrNameLst>
                                          <p:attrName>style.visibility</p:attrName>
                                        </p:attrNameLst>
                                      </p:cBhvr>
                                      <p:to>
                                        <p:strVal val="visible"/>
                                      </p:to>
                                    </p:set>
                                    <p:anim calcmode="lin" valueType="num">
                                      <p:cBhvr>
                                        <p:cTn id="116" dur="500" decel="50000" fill="hold">
                                          <p:stCondLst>
                                            <p:cond delay="0"/>
                                          </p:stCondLst>
                                        </p:cTn>
                                        <p:tgtEl>
                                          <p:spTgt spid="3">
                                            <p:txEl>
                                              <p:pRg st="15" end="15"/>
                                            </p:txEl>
                                          </p:spTgt>
                                        </p:tgtEl>
                                        <p:attrNameLst>
                                          <p:attrName>style.rotation</p:attrName>
                                        </p:attrNameLst>
                                      </p:cBhvr>
                                      <p:tavLst>
                                        <p:tav tm="0">
                                          <p:val>
                                            <p:fltVal val="-90"/>
                                          </p:val>
                                        </p:tav>
                                        <p:tav tm="100000">
                                          <p:val>
                                            <p:fltVal val="0"/>
                                          </p:val>
                                        </p:tav>
                                      </p:tavLst>
                                    </p:anim>
                                    <p:anim calcmode="lin" valueType="num">
                                      <p:cBhvr>
                                        <p:cTn id="117" dur="500" decel="50000" fill="hold">
                                          <p:stCondLst>
                                            <p:cond delay="0"/>
                                          </p:stCondLst>
                                        </p:cTn>
                                        <p:tgtEl>
                                          <p:spTgt spid="3">
                                            <p:txEl>
                                              <p:pRg st="15" end="15"/>
                                            </p:txEl>
                                          </p:spTgt>
                                        </p:tgtEl>
                                        <p:attrNameLst>
                                          <p:attrName>ppt_w</p:attrName>
                                        </p:attrNameLst>
                                      </p:cBhvr>
                                      <p:tavLst>
                                        <p:tav tm="0">
                                          <p:val>
                                            <p:strVal val="#ppt_w"/>
                                          </p:val>
                                        </p:tav>
                                        <p:tav tm="100000">
                                          <p:val>
                                            <p:strVal val="#ppt_w*.05"/>
                                          </p:val>
                                        </p:tav>
                                      </p:tavLst>
                                    </p:anim>
                                    <p:anim calcmode="lin" valueType="num">
                                      <p:cBhvr>
                                        <p:cTn id="118" dur="500" accel="50000" fill="hold">
                                          <p:stCondLst>
                                            <p:cond delay="500"/>
                                          </p:stCondLst>
                                        </p:cTn>
                                        <p:tgtEl>
                                          <p:spTgt spid="3">
                                            <p:txEl>
                                              <p:pRg st="15" end="15"/>
                                            </p:txEl>
                                          </p:spTgt>
                                        </p:tgtEl>
                                        <p:attrNameLst>
                                          <p:attrName>ppt_w</p:attrName>
                                        </p:attrNameLst>
                                      </p:cBhvr>
                                      <p:tavLst>
                                        <p:tav tm="0">
                                          <p:val>
                                            <p:strVal val="#ppt_w*.05"/>
                                          </p:val>
                                        </p:tav>
                                        <p:tav tm="100000">
                                          <p:val>
                                            <p:strVal val="#ppt_w"/>
                                          </p:val>
                                        </p:tav>
                                      </p:tavLst>
                                    </p:anim>
                                    <p:anim calcmode="lin" valueType="num">
                                      <p:cBhvr>
                                        <p:cTn id="119" dur="1000" fill="hold"/>
                                        <p:tgtEl>
                                          <p:spTgt spid="3">
                                            <p:txEl>
                                              <p:pRg st="15" end="15"/>
                                            </p:txEl>
                                          </p:spTgt>
                                        </p:tgtEl>
                                        <p:attrNameLst>
                                          <p:attrName>ppt_h</p:attrName>
                                        </p:attrNameLst>
                                      </p:cBhvr>
                                      <p:tavLst>
                                        <p:tav tm="0">
                                          <p:val>
                                            <p:strVal val="#ppt_h"/>
                                          </p:val>
                                        </p:tav>
                                        <p:tav tm="100000">
                                          <p:val>
                                            <p:strVal val="#ppt_h"/>
                                          </p:val>
                                        </p:tav>
                                      </p:tavLst>
                                    </p:anim>
                                    <p:anim calcmode="lin" valueType="num">
                                      <p:cBhvr>
                                        <p:cTn id="120" dur="500" decel="50000" fill="hold">
                                          <p:stCondLst>
                                            <p:cond delay="0"/>
                                          </p:stCondLst>
                                        </p:cTn>
                                        <p:tgtEl>
                                          <p:spTgt spid="3">
                                            <p:txEl>
                                              <p:pRg st="15" end="15"/>
                                            </p:txEl>
                                          </p:spTgt>
                                        </p:tgtEl>
                                        <p:attrNameLst>
                                          <p:attrName>ppt_x</p:attrName>
                                        </p:attrNameLst>
                                      </p:cBhvr>
                                      <p:tavLst>
                                        <p:tav tm="0">
                                          <p:val>
                                            <p:strVal val="#ppt_x+.4"/>
                                          </p:val>
                                        </p:tav>
                                        <p:tav tm="100000">
                                          <p:val>
                                            <p:strVal val="#ppt_x"/>
                                          </p:val>
                                        </p:tav>
                                      </p:tavLst>
                                    </p:anim>
                                    <p:anim calcmode="lin" valueType="num">
                                      <p:cBhvr>
                                        <p:cTn id="121" dur="500" decel="50000" fill="hold">
                                          <p:stCondLst>
                                            <p:cond delay="0"/>
                                          </p:stCondLst>
                                        </p:cTn>
                                        <p:tgtEl>
                                          <p:spTgt spid="3">
                                            <p:txEl>
                                              <p:pRg st="15" end="15"/>
                                            </p:txEl>
                                          </p:spTgt>
                                        </p:tgtEl>
                                        <p:attrNameLst>
                                          <p:attrName>ppt_y</p:attrName>
                                        </p:attrNameLst>
                                      </p:cBhvr>
                                      <p:tavLst>
                                        <p:tav tm="0">
                                          <p:val>
                                            <p:strVal val="#ppt_y-.2"/>
                                          </p:val>
                                        </p:tav>
                                        <p:tav tm="100000">
                                          <p:val>
                                            <p:strVal val="#ppt_y+.1"/>
                                          </p:val>
                                        </p:tav>
                                      </p:tavLst>
                                    </p:anim>
                                    <p:anim calcmode="lin" valueType="num">
                                      <p:cBhvr>
                                        <p:cTn id="122" dur="500" accel="50000" fill="hold">
                                          <p:stCondLst>
                                            <p:cond delay="500"/>
                                          </p:stCondLst>
                                        </p:cTn>
                                        <p:tgtEl>
                                          <p:spTgt spid="3">
                                            <p:txEl>
                                              <p:pRg st="15" end="15"/>
                                            </p:txEl>
                                          </p:spTgt>
                                        </p:tgtEl>
                                        <p:attrNameLst>
                                          <p:attrName>ppt_y</p:attrName>
                                        </p:attrNameLst>
                                      </p:cBhvr>
                                      <p:tavLst>
                                        <p:tav tm="0">
                                          <p:val>
                                            <p:strVal val="#ppt_y+.1"/>
                                          </p:val>
                                        </p:tav>
                                        <p:tav tm="100000">
                                          <p:val>
                                            <p:strVal val="#ppt_y"/>
                                          </p:val>
                                        </p:tav>
                                      </p:tavLst>
                                    </p:anim>
                                    <p:animEffect transition="in" filter="fade">
                                      <p:cBhvr>
                                        <p:cTn id="123" dur="1000" decel="50000">
                                          <p:stCondLst>
                                            <p:cond delay="0"/>
                                          </p:stCondLst>
                                        </p:cTn>
                                        <p:tgtEl>
                                          <p:spTgt spid="3">
                                            <p:txEl>
                                              <p:pRg st="15" end="15"/>
                                            </p:txEl>
                                          </p:spTgt>
                                        </p:tgtEl>
                                      </p:cBhvr>
                                    </p:animEffect>
                                  </p:childTnLst>
                                </p:cTn>
                              </p:par>
                              <p:par>
                                <p:cTn id="124" presetID="25" presetClass="entr" presetSubtype="0" fill="hold" nodeType="withEffect">
                                  <p:stCondLst>
                                    <p:cond delay="0"/>
                                  </p:stCondLst>
                                  <p:childTnLst>
                                    <p:set>
                                      <p:cBhvr>
                                        <p:cTn id="125" dur="1" fill="hold">
                                          <p:stCondLst>
                                            <p:cond delay="0"/>
                                          </p:stCondLst>
                                        </p:cTn>
                                        <p:tgtEl>
                                          <p:spTgt spid="3">
                                            <p:txEl>
                                              <p:pRg st="16" end="16"/>
                                            </p:txEl>
                                          </p:spTgt>
                                        </p:tgtEl>
                                        <p:attrNameLst>
                                          <p:attrName>style.visibility</p:attrName>
                                        </p:attrNameLst>
                                      </p:cBhvr>
                                      <p:to>
                                        <p:strVal val="visible"/>
                                      </p:to>
                                    </p:set>
                                    <p:anim calcmode="lin" valueType="num">
                                      <p:cBhvr>
                                        <p:cTn id="126" dur="500" decel="50000" fill="hold">
                                          <p:stCondLst>
                                            <p:cond delay="0"/>
                                          </p:stCondLst>
                                        </p:cTn>
                                        <p:tgtEl>
                                          <p:spTgt spid="3">
                                            <p:txEl>
                                              <p:pRg st="16" end="16"/>
                                            </p:txEl>
                                          </p:spTgt>
                                        </p:tgtEl>
                                        <p:attrNameLst>
                                          <p:attrName>style.rotation</p:attrName>
                                        </p:attrNameLst>
                                      </p:cBhvr>
                                      <p:tavLst>
                                        <p:tav tm="0">
                                          <p:val>
                                            <p:fltVal val="-90"/>
                                          </p:val>
                                        </p:tav>
                                        <p:tav tm="100000">
                                          <p:val>
                                            <p:fltVal val="0"/>
                                          </p:val>
                                        </p:tav>
                                      </p:tavLst>
                                    </p:anim>
                                    <p:anim calcmode="lin" valueType="num">
                                      <p:cBhvr>
                                        <p:cTn id="127" dur="500" decel="50000" fill="hold">
                                          <p:stCondLst>
                                            <p:cond delay="0"/>
                                          </p:stCondLst>
                                        </p:cTn>
                                        <p:tgtEl>
                                          <p:spTgt spid="3">
                                            <p:txEl>
                                              <p:pRg st="16" end="16"/>
                                            </p:txEl>
                                          </p:spTgt>
                                        </p:tgtEl>
                                        <p:attrNameLst>
                                          <p:attrName>ppt_w</p:attrName>
                                        </p:attrNameLst>
                                      </p:cBhvr>
                                      <p:tavLst>
                                        <p:tav tm="0">
                                          <p:val>
                                            <p:strVal val="#ppt_w"/>
                                          </p:val>
                                        </p:tav>
                                        <p:tav tm="100000">
                                          <p:val>
                                            <p:strVal val="#ppt_w*.05"/>
                                          </p:val>
                                        </p:tav>
                                      </p:tavLst>
                                    </p:anim>
                                    <p:anim calcmode="lin" valueType="num">
                                      <p:cBhvr>
                                        <p:cTn id="128" dur="500" accel="50000" fill="hold">
                                          <p:stCondLst>
                                            <p:cond delay="500"/>
                                          </p:stCondLst>
                                        </p:cTn>
                                        <p:tgtEl>
                                          <p:spTgt spid="3">
                                            <p:txEl>
                                              <p:pRg st="16" end="16"/>
                                            </p:txEl>
                                          </p:spTgt>
                                        </p:tgtEl>
                                        <p:attrNameLst>
                                          <p:attrName>ppt_w</p:attrName>
                                        </p:attrNameLst>
                                      </p:cBhvr>
                                      <p:tavLst>
                                        <p:tav tm="0">
                                          <p:val>
                                            <p:strVal val="#ppt_w*.05"/>
                                          </p:val>
                                        </p:tav>
                                        <p:tav tm="100000">
                                          <p:val>
                                            <p:strVal val="#ppt_w"/>
                                          </p:val>
                                        </p:tav>
                                      </p:tavLst>
                                    </p:anim>
                                    <p:anim calcmode="lin" valueType="num">
                                      <p:cBhvr>
                                        <p:cTn id="129" dur="1000" fill="hold"/>
                                        <p:tgtEl>
                                          <p:spTgt spid="3">
                                            <p:txEl>
                                              <p:pRg st="16" end="16"/>
                                            </p:txEl>
                                          </p:spTgt>
                                        </p:tgtEl>
                                        <p:attrNameLst>
                                          <p:attrName>ppt_h</p:attrName>
                                        </p:attrNameLst>
                                      </p:cBhvr>
                                      <p:tavLst>
                                        <p:tav tm="0">
                                          <p:val>
                                            <p:strVal val="#ppt_h"/>
                                          </p:val>
                                        </p:tav>
                                        <p:tav tm="100000">
                                          <p:val>
                                            <p:strVal val="#ppt_h"/>
                                          </p:val>
                                        </p:tav>
                                      </p:tavLst>
                                    </p:anim>
                                    <p:anim calcmode="lin" valueType="num">
                                      <p:cBhvr>
                                        <p:cTn id="130" dur="500" decel="50000" fill="hold">
                                          <p:stCondLst>
                                            <p:cond delay="0"/>
                                          </p:stCondLst>
                                        </p:cTn>
                                        <p:tgtEl>
                                          <p:spTgt spid="3">
                                            <p:txEl>
                                              <p:pRg st="16" end="16"/>
                                            </p:txEl>
                                          </p:spTgt>
                                        </p:tgtEl>
                                        <p:attrNameLst>
                                          <p:attrName>ppt_x</p:attrName>
                                        </p:attrNameLst>
                                      </p:cBhvr>
                                      <p:tavLst>
                                        <p:tav tm="0">
                                          <p:val>
                                            <p:strVal val="#ppt_x+.4"/>
                                          </p:val>
                                        </p:tav>
                                        <p:tav tm="100000">
                                          <p:val>
                                            <p:strVal val="#ppt_x"/>
                                          </p:val>
                                        </p:tav>
                                      </p:tavLst>
                                    </p:anim>
                                    <p:anim calcmode="lin" valueType="num">
                                      <p:cBhvr>
                                        <p:cTn id="131" dur="500" decel="50000" fill="hold">
                                          <p:stCondLst>
                                            <p:cond delay="0"/>
                                          </p:stCondLst>
                                        </p:cTn>
                                        <p:tgtEl>
                                          <p:spTgt spid="3">
                                            <p:txEl>
                                              <p:pRg st="16" end="16"/>
                                            </p:txEl>
                                          </p:spTgt>
                                        </p:tgtEl>
                                        <p:attrNameLst>
                                          <p:attrName>ppt_y</p:attrName>
                                        </p:attrNameLst>
                                      </p:cBhvr>
                                      <p:tavLst>
                                        <p:tav tm="0">
                                          <p:val>
                                            <p:strVal val="#ppt_y-.2"/>
                                          </p:val>
                                        </p:tav>
                                        <p:tav tm="100000">
                                          <p:val>
                                            <p:strVal val="#ppt_y+.1"/>
                                          </p:val>
                                        </p:tav>
                                      </p:tavLst>
                                    </p:anim>
                                    <p:anim calcmode="lin" valueType="num">
                                      <p:cBhvr>
                                        <p:cTn id="132" dur="500" accel="50000" fill="hold">
                                          <p:stCondLst>
                                            <p:cond delay="500"/>
                                          </p:stCondLst>
                                        </p:cTn>
                                        <p:tgtEl>
                                          <p:spTgt spid="3">
                                            <p:txEl>
                                              <p:pRg st="16" end="16"/>
                                            </p:txEl>
                                          </p:spTgt>
                                        </p:tgtEl>
                                        <p:attrNameLst>
                                          <p:attrName>ppt_y</p:attrName>
                                        </p:attrNameLst>
                                      </p:cBhvr>
                                      <p:tavLst>
                                        <p:tav tm="0">
                                          <p:val>
                                            <p:strVal val="#ppt_y+.1"/>
                                          </p:val>
                                        </p:tav>
                                        <p:tav tm="100000">
                                          <p:val>
                                            <p:strVal val="#ppt_y"/>
                                          </p:val>
                                        </p:tav>
                                      </p:tavLst>
                                    </p:anim>
                                    <p:animEffect transition="in" filter="fade">
                                      <p:cBhvr>
                                        <p:cTn id="133" dur="1000" decel="50000">
                                          <p:stCondLst>
                                            <p:cond delay="0"/>
                                          </p:stCondLst>
                                        </p:cTn>
                                        <p:tgtEl>
                                          <p:spTgt spid="3">
                                            <p:txEl>
                                              <p:pRg st="16" end="16"/>
                                            </p:txEl>
                                          </p:spTgt>
                                        </p:tgtEl>
                                      </p:cBhvr>
                                    </p:animEffect>
                                  </p:childTnLst>
                                </p:cTn>
                              </p:par>
                              <p:par>
                                <p:cTn id="134" presetID="25" presetClass="entr" presetSubtype="0" fill="hold" nodeType="withEffect">
                                  <p:stCondLst>
                                    <p:cond delay="0"/>
                                  </p:stCondLst>
                                  <p:childTnLst>
                                    <p:set>
                                      <p:cBhvr>
                                        <p:cTn id="135" dur="1" fill="hold">
                                          <p:stCondLst>
                                            <p:cond delay="0"/>
                                          </p:stCondLst>
                                        </p:cTn>
                                        <p:tgtEl>
                                          <p:spTgt spid="3">
                                            <p:txEl>
                                              <p:pRg st="17" end="17"/>
                                            </p:txEl>
                                          </p:spTgt>
                                        </p:tgtEl>
                                        <p:attrNameLst>
                                          <p:attrName>style.visibility</p:attrName>
                                        </p:attrNameLst>
                                      </p:cBhvr>
                                      <p:to>
                                        <p:strVal val="visible"/>
                                      </p:to>
                                    </p:set>
                                    <p:anim calcmode="lin" valueType="num">
                                      <p:cBhvr>
                                        <p:cTn id="136" dur="500" decel="50000" fill="hold">
                                          <p:stCondLst>
                                            <p:cond delay="0"/>
                                          </p:stCondLst>
                                        </p:cTn>
                                        <p:tgtEl>
                                          <p:spTgt spid="3">
                                            <p:txEl>
                                              <p:pRg st="17" end="17"/>
                                            </p:txEl>
                                          </p:spTgt>
                                        </p:tgtEl>
                                        <p:attrNameLst>
                                          <p:attrName>style.rotation</p:attrName>
                                        </p:attrNameLst>
                                      </p:cBhvr>
                                      <p:tavLst>
                                        <p:tav tm="0">
                                          <p:val>
                                            <p:fltVal val="-90"/>
                                          </p:val>
                                        </p:tav>
                                        <p:tav tm="100000">
                                          <p:val>
                                            <p:fltVal val="0"/>
                                          </p:val>
                                        </p:tav>
                                      </p:tavLst>
                                    </p:anim>
                                    <p:anim calcmode="lin" valueType="num">
                                      <p:cBhvr>
                                        <p:cTn id="137" dur="500" decel="50000" fill="hold">
                                          <p:stCondLst>
                                            <p:cond delay="0"/>
                                          </p:stCondLst>
                                        </p:cTn>
                                        <p:tgtEl>
                                          <p:spTgt spid="3">
                                            <p:txEl>
                                              <p:pRg st="17" end="17"/>
                                            </p:txEl>
                                          </p:spTgt>
                                        </p:tgtEl>
                                        <p:attrNameLst>
                                          <p:attrName>ppt_w</p:attrName>
                                        </p:attrNameLst>
                                      </p:cBhvr>
                                      <p:tavLst>
                                        <p:tav tm="0">
                                          <p:val>
                                            <p:strVal val="#ppt_w"/>
                                          </p:val>
                                        </p:tav>
                                        <p:tav tm="100000">
                                          <p:val>
                                            <p:strVal val="#ppt_w*.05"/>
                                          </p:val>
                                        </p:tav>
                                      </p:tavLst>
                                    </p:anim>
                                    <p:anim calcmode="lin" valueType="num">
                                      <p:cBhvr>
                                        <p:cTn id="138" dur="500" accel="50000" fill="hold">
                                          <p:stCondLst>
                                            <p:cond delay="500"/>
                                          </p:stCondLst>
                                        </p:cTn>
                                        <p:tgtEl>
                                          <p:spTgt spid="3">
                                            <p:txEl>
                                              <p:pRg st="17" end="17"/>
                                            </p:txEl>
                                          </p:spTgt>
                                        </p:tgtEl>
                                        <p:attrNameLst>
                                          <p:attrName>ppt_w</p:attrName>
                                        </p:attrNameLst>
                                      </p:cBhvr>
                                      <p:tavLst>
                                        <p:tav tm="0">
                                          <p:val>
                                            <p:strVal val="#ppt_w*.05"/>
                                          </p:val>
                                        </p:tav>
                                        <p:tav tm="100000">
                                          <p:val>
                                            <p:strVal val="#ppt_w"/>
                                          </p:val>
                                        </p:tav>
                                      </p:tavLst>
                                    </p:anim>
                                    <p:anim calcmode="lin" valueType="num">
                                      <p:cBhvr>
                                        <p:cTn id="139" dur="1000" fill="hold"/>
                                        <p:tgtEl>
                                          <p:spTgt spid="3">
                                            <p:txEl>
                                              <p:pRg st="17" end="17"/>
                                            </p:txEl>
                                          </p:spTgt>
                                        </p:tgtEl>
                                        <p:attrNameLst>
                                          <p:attrName>ppt_h</p:attrName>
                                        </p:attrNameLst>
                                      </p:cBhvr>
                                      <p:tavLst>
                                        <p:tav tm="0">
                                          <p:val>
                                            <p:strVal val="#ppt_h"/>
                                          </p:val>
                                        </p:tav>
                                        <p:tav tm="100000">
                                          <p:val>
                                            <p:strVal val="#ppt_h"/>
                                          </p:val>
                                        </p:tav>
                                      </p:tavLst>
                                    </p:anim>
                                    <p:anim calcmode="lin" valueType="num">
                                      <p:cBhvr>
                                        <p:cTn id="140" dur="500" decel="50000" fill="hold">
                                          <p:stCondLst>
                                            <p:cond delay="0"/>
                                          </p:stCondLst>
                                        </p:cTn>
                                        <p:tgtEl>
                                          <p:spTgt spid="3">
                                            <p:txEl>
                                              <p:pRg st="17" end="17"/>
                                            </p:txEl>
                                          </p:spTgt>
                                        </p:tgtEl>
                                        <p:attrNameLst>
                                          <p:attrName>ppt_x</p:attrName>
                                        </p:attrNameLst>
                                      </p:cBhvr>
                                      <p:tavLst>
                                        <p:tav tm="0">
                                          <p:val>
                                            <p:strVal val="#ppt_x+.4"/>
                                          </p:val>
                                        </p:tav>
                                        <p:tav tm="100000">
                                          <p:val>
                                            <p:strVal val="#ppt_x"/>
                                          </p:val>
                                        </p:tav>
                                      </p:tavLst>
                                    </p:anim>
                                    <p:anim calcmode="lin" valueType="num">
                                      <p:cBhvr>
                                        <p:cTn id="141" dur="500" decel="50000" fill="hold">
                                          <p:stCondLst>
                                            <p:cond delay="0"/>
                                          </p:stCondLst>
                                        </p:cTn>
                                        <p:tgtEl>
                                          <p:spTgt spid="3">
                                            <p:txEl>
                                              <p:pRg st="17" end="17"/>
                                            </p:txEl>
                                          </p:spTgt>
                                        </p:tgtEl>
                                        <p:attrNameLst>
                                          <p:attrName>ppt_y</p:attrName>
                                        </p:attrNameLst>
                                      </p:cBhvr>
                                      <p:tavLst>
                                        <p:tav tm="0">
                                          <p:val>
                                            <p:strVal val="#ppt_y-.2"/>
                                          </p:val>
                                        </p:tav>
                                        <p:tav tm="100000">
                                          <p:val>
                                            <p:strVal val="#ppt_y+.1"/>
                                          </p:val>
                                        </p:tav>
                                      </p:tavLst>
                                    </p:anim>
                                    <p:anim calcmode="lin" valueType="num">
                                      <p:cBhvr>
                                        <p:cTn id="142" dur="500" accel="50000" fill="hold">
                                          <p:stCondLst>
                                            <p:cond delay="500"/>
                                          </p:stCondLst>
                                        </p:cTn>
                                        <p:tgtEl>
                                          <p:spTgt spid="3">
                                            <p:txEl>
                                              <p:pRg st="17" end="17"/>
                                            </p:txEl>
                                          </p:spTgt>
                                        </p:tgtEl>
                                        <p:attrNameLst>
                                          <p:attrName>ppt_y</p:attrName>
                                        </p:attrNameLst>
                                      </p:cBhvr>
                                      <p:tavLst>
                                        <p:tav tm="0">
                                          <p:val>
                                            <p:strVal val="#ppt_y+.1"/>
                                          </p:val>
                                        </p:tav>
                                        <p:tav tm="100000">
                                          <p:val>
                                            <p:strVal val="#ppt_y"/>
                                          </p:val>
                                        </p:tav>
                                      </p:tavLst>
                                    </p:anim>
                                    <p:animEffect transition="in" filter="fade">
                                      <p:cBhvr>
                                        <p:cTn id="143" dur="1000" decel="50000">
                                          <p:stCondLst>
                                            <p:cond delay="0"/>
                                          </p:stCondLst>
                                        </p:cTn>
                                        <p:tgtEl>
                                          <p:spTgt spid="3">
                                            <p:txEl>
                                              <p:pRg st="17" end="17"/>
                                            </p:txEl>
                                          </p:spTgt>
                                        </p:tgtEl>
                                      </p:cBhvr>
                                    </p:animEffect>
                                  </p:childTnLst>
                                </p:cTn>
                              </p:par>
                              <p:par>
                                <p:cTn id="144" presetID="25" presetClass="entr" presetSubtype="0" fill="hold" nodeType="withEffect">
                                  <p:stCondLst>
                                    <p:cond delay="0"/>
                                  </p:stCondLst>
                                  <p:childTnLst>
                                    <p:set>
                                      <p:cBhvr>
                                        <p:cTn id="145" dur="1" fill="hold">
                                          <p:stCondLst>
                                            <p:cond delay="0"/>
                                          </p:stCondLst>
                                        </p:cTn>
                                        <p:tgtEl>
                                          <p:spTgt spid="3">
                                            <p:txEl>
                                              <p:pRg st="18" end="18"/>
                                            </p:txEl>
                                          </p:spTgt>
                                        </p:tgtEl>
                                        <p:attrNameLst>
                                          <p:attrName>style.visibility</p:attrName>
                                        </p:attrNameLst>
                                      </p:cBhvr>
                                      <p:to>
                                        <p:strVal val="visible"/>
                                      </p:to>
                                    </p:set>
                                    <p:anim calcmode="lin" valueType="num">
                                      <p:cBhvr>
                                        <p:cTn id="146" dur="500" decel="50000" fill="hold">
                                          <p:stCondLst>
                                            <p:cond delay="0"/>
                                          </p:stCondLst>
                                        </p:cTn>
                                        <p:tgtEl>
                                          <p:spTgt spid="3">
                                            <p:txEl>
                                              <p:pRg st="18" end="18"/>
                                            </p:txEl>
                                          </p:spTgt>
                                        </p:tgtEl>
                                        <p:attrNameLst>
                                          <p:attrName>style.rotation</p:attrName>
                                        </p:attrNameLst>
                                      </p:cBhvr>
                                      <p:tavLst>
                                        <p:tav tm="0">
                                          <p:val>
                                            <p:fltVal val="-90"/>
                                          </p:val>
                                        </p:tav>
                                        <p:tav tm="100000">
                                          <p:val>
                                            <p:fltVal val="0"/>
                                          </p:val>
                                        </p:tav>
                                      </p:tavLst>
                                    </p:anim>
                                    <p:anim calcmode="lin" valueType="num">
                                      <p:cBhvr>
                                        <p:cTn id="147" dur="500" decel="50000" fill="hold">
                                          <p:stCondLst>
                                            <p:cond delay="0"/>
                                          </p:stCondLst>
                                        </p:cTn>
                                        <p:tgtEl>
                                          <p:spTgt spid="3">
                                            <p:txEl>
                                              <p:pRg st="18" end="18"/>
                                            </p:txEl>
                                          </p:spTgt>
                                        </p:tgtEl>
                                        <p:attrNameLst>
                                          <p:attrName>ppt_w</p:attrName>
                                        </p:attrNameLst>
                                      </p:cBhvr>
                                      <p:tavLst>
                                        <p:tav tm="0">
                                          <p:val>
                                            <p:strVal val="#ppt_w"/>
                                          </p:val>
                                        </p:tav>
                                        <p:tav tm="100000">
                                          <p:val>
                                            <p:strVal val="#ppt_w*.05"/>
                                          </p:val>
                                        </p:tav>
                                      </p:tavLst>
                                    </p:anim>
                                    <p:anim calcmode="lin" valueType="num">
                                      <p:cBhvr>
                                        <p:cTn id="148" dur="500" accel="50000" fill="hold">
                                          <p:stCondLst>
                                            <p:cond delay="500"/>
                                          </p:stCondLst>
                                        </p:cTn>
                                        <p:tgtEl>
                                          <p:spTgt spid="3">
                                            <p:txEl>
                                              <p:pRg st="18" end="18"/>
                                            </p:txEl>
                                          </p:spTgt>
                                        </p:tgtEl>
                                        <p:attrNameLst>
                                          <p:attrName>ppt_w</p:attrName>
                                        </p:attrNameLst>
                                      </p:cBhvr>
                                      <p:tavLst>
                                        <p:tav tm="0">
                                          <p:val>
                                            <p:strVal val="#ppt_w*.05"/>
                                          </p:val>
                                        </p:tav>
                                        <p:tav tm="100000">
                                          <p:val>
                                            <p:strVal val="#ppt_w"/>
                                          </p:val>
                                        </p:tav>
                                      </p:tavLst>
                                    </p:anim>
                                    <p:anim calcmode="lin" valueType="num">
                                      <p:cBhvr>
                                        <p:cTn id="149" dur="1000" fill="hold"/>
                                        <p:tgtEl>
                                          <p:spTgt spid="3">
                                            <p:txEl>
                                              <p:pRg st="18" end="18"/>
                                            </p:txEl>
                                          </p:spTgt>
                                        </p:tgtEl>
                                        <p:attrNameLst>
                                          <p:attrName>ppt_h</p:attrName>
                                        </p:attrNameLst>
                                      </p:cBhvr>
                                      <p:tavLst>
                                        <p:tav tm="0">
                                          <p:val>
                                            <p:strVal val="#ppt_h"/>
                                          </p:val>
                                        </p:tav>
                                        <p:tav tm="100000">
                                          <p:val>
                                            <p:strVal val="#ppt_h"/>
                                          </p:val>
                                        </p:tav>
                                      </p:tavLst>
                                    </p:anim>
                                    <p:anim calcmode="lin" valueType="num">
                                      <p:cBhvr>
                                        <p:cTn id="150" dur="500" decel="50000" fill="hold">
                                          <p:stCondLst>
                                            <p:cond delay="0"/>
                                          </p:stCondLst>
                                        </p:cTn>
                                        <p:tgtEl>
                                          <p:spTgt spid="3">
                                            <p:txEl>
                                              <p:pRg st="18" end="18"/>
                                            </p:txEl>
                                          </p:spTgt>
                                        </p:tgtEl>
                                        <p:attrNameLst>
                                          <p:attrName>ppt_x</p:attrName>
                                        </p:attrNameLst>
                                      </p:cBhvr>
                                      <p:tavLst>
                                        <p:tav tm="0">
                                          <p:val>
                                            <p:strVal val="#ppt_x+.4"/>
                                          </p:val>
                                        </p:tav>
                                        <p:tav tm="100000">
                                          <p:val>
                                            <p:strVal val="#ppt_x"/>
                                          </p:val>
                                        </p:tav>
                                      </p:tavLst>
                                    </p:anim>
                                    <p:anim calcmode="lin" valueType="num">
                                      <p:cBhvr>
                                        <p:cTn id="151" dur="500" decel="50000" fill="hold">
                                          <p:stCondLst>
                                            <p:cond delay="0"/>
                                          </p:stCondLst>
                                        </p:cTn>
                                        <p:tgtEl>
                                          <p:spTgt spid="3">
                                            <p:txEl>
                                              <p:pRg st="18" end="18"/>
                                            </p:txEl>
                                          </p:spTgt>
                                        </p:tgtEl>
                                        <p:attrNameLst>
                                          <p:attrName>ppt_y</p:attrName>
                                        </p:attrNameLst>
                                      </p:cBhvr>
                                      <p:tavLst>
                                        <p:tav tm="0">
                                          <p:val>
                                            <p:strVal val="#ppt_y-.2"/>
                                          </p:val>
                                        </p:tav>
                                        <p:tav tm="100000">
                                          <p:val>
                                            <p:strVal val="#ppt_y+.1"/>
                                          </p:val>
                                        </p:tav>
                                      </p:tavLst>
                                    </p:anim>
                                    <p:anim calcmode="lin" valueType="num">
                                      <p:cBhvr>
                                        <p:cTn id="152" dur="500" accel="50000" fill="hold">
                                          <p:stCondLst>
                                            <p:cond delay="500"/>
                                          </p:stCondLst>
                                        </p:cTn>
                                        <p:tgtEl>
                                          <p:spTgt spid="3">
                                            <p:txEl>
                                              <p:pRg st="18" end="18"/>
                                            </p:txEl>
                                          </p:spTgt>
                                        </p:tgtEl>
                                        <p:attrNameLst>
                                          <p:attrName>ppt_y</p:attrName>
                                        </p:attrNameLst>
                                      </p:cBhvr>
                                      <p:tavLst>
                                        <p:tav tm="0">
                                          <p:val>
                                            <p:strVal val="#ppt_y+.1"/>
                                          </p:val>
                                        </p:tav>
                                        <p:tav tm="100000">
                                          <p:val>
                                            <p:strVal val="#ppt_y"/>
                                          </p:val>
                                        </p:tav>
                                      </p:tavLst>
                                    </p:anim>
                                    <p:animEffect transition="in" filter="fade">
                                      <p:cBhvr>
                                        <p:cTn id="153" dur="1000" decel="50000">
                                          <p:stCondLst>
                                            <p:cond delay="0"/>
                                          </p:stCondLst>
                                        </p:cTn>
                                        <p:tgtEl>
                                          <p:spTgt spid="3">
                                            <p:txEl>
                                              <p:pRg st="18" end="18"/>
                                            </p:txEl>
                                          </p:spTgt>
                                        </p:tgtEl>
                                      </p:cBhvr>
                                    </p:animEffect>
                                  </p:childTnLst>
                                </p:cTn>
                              </p:par>
                              <p:par>
                                <p:cTn id="154" presetID="25" presetClass="entr" presetSubtype="0" fill="hold" nodeType="withEffect">
                                  <p:stCondLst>
                                    <p:cond delay="0"/>
                                  </p:stCondLst>
                                  <p:childTnLst>
                                    <p:set>
                                      <p:cBhvr>
                                        <p:cTn id="155" dur="1" fill="hold">
                                          <p:stCondLst>
                                            <p:cond delay="0"/>
                                          </p:stCondLst>
                                        </p:cTn>
                                        <p:tgtEl>
                                          <p:spTgt spid="3">
                                            <p:txEl>
                                              <p:pRg st="19" end="19"/>
                                            </p:txEl>
                                          </p:spTgt>
                                        </p:tgtEl>
                                        <p:attrNameLst>
                                          <p:attrName>style.visibility</p:attrName>
                                        </p:attrNameLst>
                                      </p:cBhvr>
                                      <p:to>
                                        <p:strVal val="visible"/>
                                      </p:to>
                                    </p:set>
                                    <p:anim calcmode="lin" valueType="num">
                                      <p:cBhvr>
                                        <p:cTn id="156" dur="500" decel="50000" fill="hold">
                                          <p:stCondLst>
                                            <p:cond delay="0"/>
                                          </p:stCondLst>
                                        </p:cTn>
                                        <p:tgtEl>
                                          <p:spTgt spid="3">
                                            <p:txEl>
                                              <p:pRg st="19" end="19"/>
                                            </p:txEl>
                                          </p:spTgt>
                                        </p:tgtEl>
                                        <p:attrNameLst>
                                          <p:attrName>style.rotation</p:attrName>
                                        </p:attrNameLst>
                                      </p:cBhvr>
                                      <p:tavLst>
                                        <p:tav tm="0">
                                          <p:val>
                                            <p:fltVal val="-90"/>
                                          </p:val>
                                        </p:tav>
                                        <p:tav tm="100000">
                                          <p:val>
                                            <p:fltVal val="0"/>
                                          </p:val>
                                        </p:tav>
                                      </p:tavLst>
                                    </p:anim>
                                    <p:anim calcmode="lin" valueType="num">
                                      <p:cBhvr>
                                        <p:cTn id="157" dur="500" decel="50000" fill="hold">
                                          <p:stCondLst>
                                            <p:cond delay="0"/>
                                          </p:stCondLst>
                                        </p:cTn>
                                        <p:tgtEl>
                                          <p:spTgt spid="3">
                                            <p:txEl>
                                              <p:pRg st="19" end="19"/>
                                            </p:txEl>
                                          </p:spTgt>
                                        </p:tgtEl>
                                        <p:attrNameLst>
                                          <p:attrName>ppt_w</p:attrName>
                                        </p:attrNameLst>
                                      </p:cBhvr>
                                      <p:tavLst>
                                        <p:tav tm="0">
                                          <p:val>
                                            <p:strVal val="#ppt_w"/>
                                          </p:val>
                                        </p:tav>
                                        <p:tav tm="100000">
                                          <p:val>
                                            <p:strVal val="#ppt_w*.05"/>
                                          </p:val>
                                        </p:tav>
                                      </p:tavLst>
                                    </p:anim>
                                    <p:anim calcmode="lin" valueType="num">
                                      <p:cBhvr>
                                        <p:cTn id="158" dur="500" accel="50000" fill="hold">
                                          <p:stCondLst>
                                            <p:cond delay="500"/>
                                          </p:stCondLst>
                                        </p:cTn>
                                        <p:tgtEl>
                                          <p:spTgt spid="3">
                                            <p:txEl>
                                              <p:pRg st="19" end="19"/>
                                            </p:txEl>
                                          </p:spTgt>
                                        </p:tgtEl>
                                        <p:attrNameLst>
                                          <p:attrName>ppt_w</p:attrName>
                                        </p:attrNameLst>
                                      </p:cBhvr>
                                      <p:tavLst>
                                        <p:tav tm="0">
                                          <p:val>
                                            <p:strVal val="#ppt_w*.05"/>
                                          </p:val>
                                        </p:tav>
                                        <p:tav tm="100000">
                                          <p:val>
                                            <p:strVal val="#ppt_w"/>
                                          </p:val>
                                        </p:tav>
                                      </p:tavLst>
                                    </p:anim>
                                    <p:anim calcmode="lin" valueType="num">
                                      <p:cBhvr>
                                        <p:cTn id="159" dur="1000" fill="hold"/>
                                        <p:tgtEl>
                                          <p:spTgt spid="3">
                                            <p:txEl>
                                              <p:pRg st="19" end="19"/>
                                            </p:txEl>
                                          </p:spTgt>
                                        </p:tgtEl>
                                        <p:attrNameLst>
                                          <p:attrName>ppt_h</p:attrName>
                                        </p:attrNameLst>
                                      </p:cBhvr>
                                      <p:tavLst>
                                        <p:tav tm="0">
                                          <p:val>
                                            <p:strVal val="#ppt_h"/>
                                          </p:val>
                                        </p:tav>
                                        <p:tav tm="100000">
                                          <p:val>
                                            <p:strVal val="#ppt_h"/>
                                          </p:val>
                                        </p:tav>
                                      </p:tavLst>
                                    </p:anim>
                                    <p:anim calcmode="lin" valueType="num">
                                      <p:cBhvr>
                                        <p:cTn id="160" dur="500" decel="50000" fill="hold">
                                          <p:stCondLst>
                                            <p:cond delay="0"/>
                                          </p:stCondLst>
                                        </p:cTn>
                                        <p:tgtEl>
                                          <p:spTgt spid="3">
                                            <p:txEl>
                                              <p:pRg st="19" end="19"/>
                                            </p:txEl>
                                          </p:spTgt>
                                        </p:tgtEl>
                                        <p:attrNameLst>
                                          <p:attrName>ppt_x</p:attrName>
                                        </p:attrNameLst>
                                      </p:cBhvr>
                                      <p:tavLst>
                                        <p:tav tm="0">
                                          <p:val>
                                            <p:strVal val="#ppt_x+.4"/>
                                          </p:val>
                                        </p:tav>
                                        <p:tav tm="100000">
                                          <p:val>
                                            <p:strVal val="#ppt_x"/>
                                          </p:val>
                                        </p:tav>
                                      </p:tavLst>
                                    </p:anim>
                                    <p:anim calcmode="lin" valueType="num">
                                      <p:cBhvr>
                                        <p:cTn id="161" dur="500" decel="50000" fill="hold">
                                          <p:stCondLst>
                                            <p:cond delay="0"/>
                                          </p:stCondLst>
                                        </p:cTn>
                                        <p:tgtEl>
                                          <p:spTgt spid="3">
                                            <p:txEl>
                                              <p:pRg st="19" end="19"/>
                                            </p:txEl>
                                          </p:spTgt>
                                        </p:tgtEl>
                                        <p:attrNameLst>
                                          <p:attrName>ppt_y</p:attrName>
                                        </p:attrNameLst>
                                      </p:cBhvr>
                                      <p:tavLst>
                                        <p:tav tm="0">
                                          <p:val>
                                            <p:strVal val="#ppt_y-.2"/>
                                          </p:val>
                                        </p:tav>
                                        <p:tav tm="100000">
                                          <p:val>
                                            <p:strVal val="#ppt_y+.1"/>
                                          </p:val>
                                        </p:tav>
                                      </p:tavLst>
                                    </p:anim>
                                    <p:anim calcmode="lin" valueType="num">
                                      <p:cBhvr>
                                        <p:cTn id="162" dur="500" accel="50000" fill="hold">
                                          <p:stCondLst>
                                            <p:cond delay="500"/>
                                          </p:stCondLst>
                                        </p:cTn>
                                        <p:tgtEl>
                                          <p:spTgt spid="3">
                                            <p:txEl>
                                              <p:pRg st="19" end="19"/>
                                            </p:txEl>
                                          </p:spTgt>
                                        </p:tgtEl>
                                        <p:attrNameLst>
                                          <p:attrName>ppt_y</p:attrName>
                                        </p:attrNameLst>
                                      </p:cBhvr>
                                      <p:tavLst>
                                        <p:tav tm="0">
                                          <p:val>
                                            <p:strVal val="#ppt_y+.1"/>
                                          </p:val>
                                        </p:tav>
                                        <p:tav tm="100000">
                                          <p:val>
                                            <p:strVal val="#ppt_y"/>
                                          </p:val>
                                        </p:tav>
                                      </p:tavLst>
                                    </p:anim>
                                    <p:animEffect transition="in" filter="fade">
                                      <p:cBhvr>
                                        <p:cTn id="163" dur="1000" decel="50000">
                                          <p:stCondLst>
                                            <p:cond delay="0"/>
                                          </p:stCondLst>
                                        </p:cTn>
                                        <p:tgtEl>
                                          <p:spTgt spid="3">
                                            <p:txEl>
                                              <p:pRg st="19" end="19"/>
                                            </p:txEl>
                                          </p:spTgt>
                                        </p:tgtEl>
                                      </p:cBhvr>
                                    </p:animEffect>
                                  </p:childTnLst>
                                </p:cTn>
                              </p:par>
                              <p:par>
                                <p:cTn id="164" presetID="25" presetClass="entr" presetSubtype="0" fill="hold" nodeType="withEffect">
                                  <p:stCondLst>
                                    <p:cond delay="0"/>
                                  </p:stCondLst>
                                  <p:childTnLst>
                                    <p:set>
                                      <p:cBhvr>
                                        <p:cTn id="165" dur="1" fill="hold">
                                          <p:stCondLst>
                                            <p:cond delay="0"/>
                                          </p:stCondLst>
                                        </p:cTn>
                                        <p:tgtEl>
                                          <p:spTgt spid="3">
                                            <p:txEl>
                                              <p:pRg st="20" end="20"/>
                                            </p:txEl>
                                          </p:spTgt>
                                        </p:tgtEl>
                                        <p:attrNameLst>
                                          <p:attrName>style.visibility</p:attrName>
                                        </p:attrNameLst>
                                      </p:cBhvr>
                                      <p:to>
                                        <p:strVal val="visible"/>
                                      </p:to>
                                    </p:set>
                                    <p:anim calcmode="lin" valueType="num">
                                      <p:cBhvr>
                                        <p:cTn id="166" dur="500" decel="50000" fill="hold">
                                          <p:stCondLst>
                                            <p:cond delay="0"/>
                                          </p:stCondLst>
                                        </p:cTn>
                                        <p:tgtEl>
                                          <p:spTgt spid="3">
                                            <p:txEl>
                                              <p:pRg st="20" end="20"/>
                                            </p:txEl>
                                          </p:spTgt>
                                        </p:tgtEl>
                                        <p:attrNameLst>
                                          <p:attrName>style.rotation</p:attrName>
                                        </p:attrNameLst>
                                      </p:cBhvr>
                                      <p:tavLst>
                                        <p:tav tm="0">
                                          <p:val>
                                            <p:fltVal val="-90"/>
                                          </p:val>
                                        </p:tav>
                                        <p:tav tm="100000">
                                          <p:val>
                                            <p:fltVal val="0"/>
                                          </p:val>
                                        </p:tav>
                                      </p:tavLst>
                                    </p:anim>
                                    <p:anim calcmode="lin" valueType="num">
                                      <p:cBhvr>
                                        <p:cTn id="167" dur="500" decel="50000" fill="hold">
                                          <p:stCondLst>
                                            <p:cond delay="0"/>
                                          </p:stCondLst>
                                        </p:cTn>
                                        <p:tgtEl>
                                          <p:spTgt spid="3">
                                            <p:txEl>
                                              <p:pRg st="20" end="20"/>
                                            </p:txEl>
                                          </p:spTgt>
                                        </p:tgtEl>
                                        <p:attrNameLst>
                                          <p:attrName>ppt_w</p:attrName>
                                        </p:attrNameLst>
                                      </p:cBhvr>
                                      <p:tavLst>
                                        <p:tav tm="0">
                                          <p:val>
                                            <p:strVal val="#ppt_w"/>
                                          </p:val>
                                        </p:tav>
                                        <p:tav tm="100000">
                                          <p:val>
                                            <p:strVal val="#ppt_w*.05"/>
                                          </p:val>
                                        </p:tav>
                                      </p:tavLst>
                                    </p:anim>
                                    <p:anim calcmode="lin" valueType="num">
                                      <p:cBhvr>
                                        <p:cTn id="168" dur="500" accel="50000" fill="hold">
                                          <p:stCondLst>
                                            <p:cond delay="500"/>
                                          </p:stCondLst>
                                        </p:cTn>
                                        <p:tgtEl>
                                          <p:spTgt spid="3">
                                            <p:txEl>
                                              <p:pRg st="20" end="20"/>
                                            </p:txEl>
                                          </p:spTgt>
                                        </p:tgtEl>
                                        <p:attrNameLst>
                                          <p:attrName>ppt_w</p:attrName>
                                        </p:attrNameLst>
                                      </p:cBhvr>
                                      <p:tavLst>
                                        <p:tav tm="0">
                                          <p:val>
                                            <p:strVal val="#ppt_w*.05"/>
                                          </p:val>
                                        </p:tav>
                                        <p:tav tm="100000">
                                          <p:val>
                                            <p:strVal val="#ppt_w"/>
                                          </p:val>
                                        </p:tav>
                                      </p:tavLst>
                                    </p:anim>
                                    <p:anim calcmode="lin" valueType="num">
                                      <p:cBhvr>
                                        <p:cTn id="169" dur="1000" fill="hold"/>
                                        <p:tgtEl>
                                          <p:spTgt spid="3">
                                            <p:txEl>
                                              <p:pRg st="20" end="20"/>
                                            </p:txEl>
                                          </p:spTgt>
                                        </p:tgtEl>
                                        <p:attrNameLst>
                                          <p:attrName>ppt_h</p:attrName>
                                        </p:attrNameLst>
                                      </p:cBhvr>
                                      <p:tavLst>
                                        <p:tav tm="0">
                                          <p:val>
                                            <p:strVal val="#ppt_h"/>
                                          </p:val>
                                        </p:tav>
                                        <p:tav tm="100000">
                                          <p:val>
                                            <p:strVal val="#ppt_h"/>
                                          </p:val>
                                        </p:tav>
                                      </p:tavLst>
                                    </p:anim>
                                    <p:anim calcmode="lin" valueType="num">
                                      <p:cBhvr>
                                        <p:cTn id="170" dur="500" decel="50000" fill="hold">
                                          <p:stCondLst>
                                            <p:cond delay="0"/>
                                          </p:stCondLst>
                                        </p:cTn>
                                        <p:tgtEl>
                                          <p:spTgt spid="3">
                                            <p:txEl>
                                              <p:pRg st="20" end="20"/>
                                            </p:txEl>
                                          </p:spTgt>
                                        </p:tgtEl>
                                        <p:attrNameLst>
                                          <p:attrName>ppt_x</p:attrName>
                                        </p:attrNameLst>
                                      </p:cBhvr>
                                      <p:tavLst>
                                        <p:tav tm="0">
                                          <p:val>
                                            <p:strVal val="#ppt_x+.4"/>
                                          </p:val>
                                        </p:tav>
                                        <p:tav tm="100000">
                                          <p:val>
                                            <p:strVal val="#ppt_x"/>
                                          </p:val>
                                        </p:tav>
                                      </p:tavLst>
                                    </p:anim>
                                    <p:anim calcmode="lin" valueType="num">
                                      <p:cBhvr>
                                        <p:cTn id="171" dur="500" decel="50000" fill="hold">
                                          <p:stCondLst>
                                            <p:cond delay="0"/>
                                          </p:stCondLst>
                                        </p:cTn>
                                        <p:tgtEl>
                                          <p:spTgt spid="3">
                                            <p:txEl>
                                              <p:pRg st="20" end="20"/>
                                            </p:txEl>
                                          </p:spTgt>
                                        </p:tgtEl>
                                        <p:attrNameLst>
                                          <p:attrName>ppt_y</p:attrName>
                                        </p:attrNameLst>
                                      </p:cBhvr>
                                      <p:tavLst>
                                        <p:tav tm="0">
                                          <p:val>
                                            <p:strVal val="#ppt_y-.2"/>
                                          </p:val>
                                        </p:tav>
                                        <p:tav tm="100000">
                                          <p:val>
                                            <p:strVal val="#ppt_y+.1"/>
                                          </p:val>
                                        </p:tav>
                                      </p:tavLst>
                                    </p:anim>
                                    <p:anim calcmode="lin" valueType="num">
                                      <p:cBhvr>
                                        <p:cTn id="172" dur="500" accel="50000" fill="hold">
                                          <p:stCondLst>
                                            <p:cond delay="500"/>
                                          </p:stCondLst>
                                        </p:cTn>
                                        <p:tgtEl>
                                          <p:spTgt spid="3">
                                            <p:txEl>
                                              <p:pRg st="20" end="20"/>
                                            </p:txEl>
                                          </p:spTgt>
                                        </p:tgtEl>
                                        <p:attrNameLst>
                                          <p:attrName>ppt_y</p:attrName>
                                        </p:attrNameLst>
                                      </p:cBhvr>
                                      <p:tavLst>
                                        <p:tav tm="0">
                                          <p:val>
                                            <p:strVal val="#ppt_y+.1"/>
                                          </p:val>
                                        </p:tav>
                                        <p:tav tm="100000">
                                          <p:val>
                                            <p:strVal val="#ppt_y"/>
                                          </p:val>
                                        </p:tav>
                                      </p:tavLst>
                                    </p:anim>
                                    <p:animEffect transition="in" filter="fade">
                                      <p:cBhvr>
                                        <p:cTn id="173" dur="1000" decel="50000">
                                          <p:stCondLst>
                                            <p:cond delay="0"/>
                                          </p:stCondLst>
                                        </p:cTn>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342900" lvl="0" indent="-342900">
              <a:lnSpc>
                <a:spcPct val="115000"/>
              </a:lnSpc>
              <a:spcBef>
                <a:spcPct val="20000"/>
              </a:spcBef>
            </a:pPr>
            <a:r>
              <a:rPr lang="es-CO" sz="3600" b="1" dirty="0" smtClean="0">
                <a:solidFill>
                  <a:srgbClr val="000000"/>
                </a:solidFill>
                <a:latin typeface="Cambria"/>
                <a:ea typeface="Calibri"/>
                <a:cs typeface="Arial-BoldMT"/>
              </a:rPr>
              <a:t>CONCLUSIÓN</a:t>
            </a:r>
            <a:endParaRPr lang="es-CO" sz="6600" dirty="0"/>
          </a:p>
        </p:txBody>
      </p:sp>
      <p:sp>
        <p:nvSpPr>
          <p:cNvPr id="3" name="2 Marcador de contenido"/>
          <p:cNvSpPr>
            <a:spLocks noGrp="1"/>
          </p:cNvSpPr>
          <p:nvPr>
            <p:ph idx="1"/>
          </p:nvPr>
        </p:nvSpPr>
        <p:spPr>
          <a:xfrm>
            <a:off x="323528" y="1600200"/>
            <a:ext cx="8363272" cy="4637112"/>
          </a:xfrm>
        </p:spPr>
        <p:txBody>
          <a:bodyPr>
            <a:normAutofit/>
          </a:bodyPr>
          <a:lstStyle/>
          <a:p>
            <a:pPr marL="0" indent="0">
              <a:lnSpc>
                <a:spcPts val="1200"/>
              </a:lnSpc>
              <a:spcAft>
                <a:spcPts val="0"/>
              </a:spcAft>
              <a:buNone/>
            </a:pPr>
            <a:endParaRPr lang="es-CO" sz="1900" dirty="0" smtClean="0">
              <a:effectLst/>
              <a:latin typeface="Cambria"/>
              <a:ea typeface="Calibri"/>
              <a:cs typeface="ArialMT"/>
            </a:endParaRPr>
          </a:p>
          <a:p>
            <a:pPr marL="0" indent="0">
              <a:lnSpc>
                <a:spcPts val="1200"/>
              </a:lnSpc>
              <a:spcAft>
                <a:spcPts val="0"/>
              </a:spcAft>
              <a:buNone/>
            </a:pPr>
            <a:endParaRPr lang="es-CO" sz="1900" dirty="0" smtClean="0">
              <a:effectLst/>
              <a:latin typeface="Arial" pitchFamily="34" charset="0"/>
              <a:ea typeface="Calibri"/>
              <a:cs typeface="Arial" pitchFamily="34" charset="0"/>
            </a:endParaRPr>
          </a:p>
          <a:p>
            <a:pPr marL="0" indent="0">
              <a:lnSpc>
                <a:spcPts val="1200"/>
              </a:lnSpc>
              <a:spcAft>
                <a:spcPts val="0"/>
              </a:spcAft>
              <a:buNone/>
            </a:pPr>
            <a:endParaRPr lang="es-CO" sz="1900" dirty="0" smtClean="0">
              <a:effectLst/>
              <a:latin typeface="Arial" pitchFamily="34" charset="0"/>
              <a:ea typeface="Calibri"/>
              <a:cs typeface="Arial" pitchFamily="34" charset="0"/>
            </a:endParaRPr>
          </a:p>
          <a:p>
            <a:pPr marL="0" indent="0">
              <a:lnSpc>
                <a:spcPts val="1200"/>
              </a:lnSpc>
              <a:spcAft>
                <a:spcPts val="0"/>
              </a:spcAft>
              <a:buNone/>
            </a:pPr>
            <a:r>
              <a:rPr lang="es-CO" sz="1900" dirty="0" smtClean="0">
                <a:effectLst/>
                <a:latin typeface="Arial" pitchFamily="34" charset="0"/>
                <a:ea typeface="Calibri"/>
                <a:cs typeface="Arial" pitchFamily="34" charset="0"/>
              </a:rPr>
              <a:t>Considero de suma importancia la existencia de las redes sociales, ya que</a:t>
            </a:r>
          </a:p>
          <a:p>
            <a:pPr marL="0" indent="0">
              <a:lnSpc>
                <a:spcPts val="1200"/>
              </a:lnSpc>
              <a:spcAft>
                <a:spcPts val="0"/>
              </a:spcAft>
              <a:buNone/>
            </a:pPr>
            <a:r>
              <a:rPr lang="es-CO" sz="1900" dirty="0" smtClean="0">
                <a:effectLst/>
                <a:latin typeface="Arial" pitchFamily="34" charset="0"/>
                <a:ea typeface="Calibri"/>
                <a:cs typeface="Arial" pitchFamily="34" charset="0"/>
              </a:rPr>
              <a:t> como se mencionó anteriormente, con la utilización de ésta, se ahorra el</a:t>
            </a:r>
          </a:p>
          <a:p>
            <a:pPr marL="0" indent="0">
              <a:lnSpc>
                <a:spcPts val="1200"/>
              </a:lnSpc>
              <a:spcAft>
                <a:spcPts val="0"/>
              </a:spcAft>
              <a:buNone/>
            </a:pPr>
            <a:r>
              <a:rPr lang="es-CO" sz="1900" dirty="0" smtClean="0">
                <a:effectLst/>
                <a:latin typeface="Arial" pitchFamily="34" charset="0"/>
                <a:ea typeface="Calibri"/>
                <a:cs typeface="Arial" pitchFamily="34" charset="0"/>
              </a:rPr>
              <a:t> usuario tiempo y distancia, ya que al momento de hacer la conexión en </a:t>
            </a:r>
          </a:p>
          <a:p>
            <a:pPr marL="0" indent="0">
              <a:lnSpc>
                <a:spcPts val="1200"/>
              </a:lnSpc>
              <a:spcAft>
                <a:spcPts val="0"/>
              </a:spcAft>
              <a:buNone/>
            </a:pPr>
            <a:r>
              <a:rPr lang="es-CO" sz="1900" dirty="0" smtClean="0">
                <a:effectLst/>
                <a:latin typeface="Arial" pitchFamily="34" charset="0"/>
                <a:ea typeface="Calibri"/>
                <a:cs typeface="Arial" pitchFamily="34" charset="0"/>
              </a:rPr>
              <a:t>estas redes sociales, en esos precisos instantes se puede comunicar o </a:t>
            </a:r>
          </a:p>
          <a:p>
            <a:pPr marL="0" indent="0">
              <a:lnSpc>
                <a:spcPts val="1200"/>
              </a:lnSpc>
              <a:spcAft>
                <a:spcPts val="0"/>
              </a:spcAft>
              <a:buNone/>
            </a:pPr>
            <a:r>
              <a:rPr lang="es-CO" sz="1900" dirty="0" smtClean="0">
                <a:effectLst/>
                <a:latin typeface="Arial" pitchFamily="34" charset="0"/>
                <a:ea typeface="Calibri"/>
                <a:cs typeface="Arial" pitchFamily="34" charset="0"/>
              </a:rPr>
              <a:t>dialogar con la persona que se encuentra conectada, sin importar clima o </a:t>
            </a:r>
          </a:p>
          <a:p>
            <a:pPr marL="0" indent="0">
              <a:lnSpc>
                <a:spcPts val="1200"/>
              </a:lnSpc>
              <a:spcAft>
                <a:spcPts val="0"/>
              </a:spcAft>
              <a:buNone/>
            </a:pPr>
            <a:r>
              <a:rPr lang="es-CO" sz="1900" dirty="0" smtClean="0">
                <a:effectLst/>
                <a:latin typeface="Arial" pitchFamily="34" charset="0"/>
                <a:ea typeface="Calibri"/>
                <a:cs typeface="Arial" pitchFamily="34" charset="0"/>
              </a:rPr>
              <a:t>ubicación de donde se encuentre, no obstante de ser positivo la utilización</a:t>
            </a:r>
          </a:p>
          <a:p>
            <a:pPr marL="0" indent="0">
              <a:lnSpc>
                <a:spcPts val="1200"/>
              </a:lnSpc>
              <a:spcAft>
                <a:spcPts val="0"/>
              </a:spcAft>
              <a:buNone/>
            </a:pPr>
            <a:r>
              <a:rPr lang="es-CO" sz="1900" dirty="0" smtClean="0">
                <a:effectLst/>
                <a:latin typeface="Arial" pitchFamily="34" charset="0"/>
                <a:ea typeface="Calibri"/>
                <a:cs typeface="Arial" pitchFamily="34" charset="0"/>
              </a:rPr>
              <a:t> de éstas estructuras, también existe lo opuesto, que no se utilice lo </a:t>
            </a:r>
          </a:p>
          <a:p>
            <a:pPr marL="0" indent="0">
              <a:lnSpc>
                <a:spcPts val="1200"/>
              </a:lnSpc>
              <a:spcAft>
                <a:spcPts val="0"/>
              </a:spcAft>
              <a:buNone/>
            </a:pPr>
            <a:r>
              <a:rPr lang="es-CO" sz="1900" dirty="0" smtClean="0">
                <a:effectLst/>
                <a:latin typeface="Arial" pitchFamily="34" charset="0"/>
                <a:ea typeface="Calibri"/>
                <a:cs typeface="Arial" pitchFamily="34" charset="0"/>
              </a:rPr>
              <a:t>perjudicial de ésta, ya que podrían ajustarse a algunos delitos y también </a:t>
            </a:r>
          </a:p>
          <a:p>
            <a:pPr marL="0" indent="0">
              <a:lnSpc>
                <a:spcPts val="1200"/>
              </a:lnSpc>
              <a:spcAft>
                <a:spcPts val="0"/>
              </a:spcAft>
              <a:buNone/>
            </a:pPr>
            <a:r>
              <a:rPr lang="es-CO" sz="1900" dirty="0" smtClean="0">
                <a:effectLst/>
                <a:latin typeface="Arial" pitchFamily="34" charset="0"/>
                <a:ea typeface="Calibri"/>
                <a:cs typeface="Arial" pitchFamily="34" charset="0"/>
              </a:rPr>
              <a:t>nos podría hacer daño como lo mente anteriormente </a:t>
            </a:r>
            <a:r>
              <a:rPr lang="es-ES" sz="1900" dirty="0" smtClean="0">
                <a:effectLst/>
                <a:latin typeface="Arial" pitchFamily="34" charset="0"/>
                <a:ea typeface="Times New Roman"/>
                <a:cs typeface="Arial" pitchFamily="34" charset="0"/>
              </a:rPr>
              <a:t>Como bien es cierto, </a:t>
            </a:r>
          </a:p>
          <a:p>
            <a:pPr marL="0" indent="0">
              <a:lnSpc>
                <a:spcPts val="1200"/>
              </a:lnSpc>
              <a:spcAft>
                <a:spcPts val="0"/>
              </a:spcAft>
              <a:buNone/>
            </a:pPr>
            <a:r>
              <a:rPr lang="es-ES" sz="1900" dirty="0" smtClean="0">
                <a:effectLst/>
                <a:latin typeface="Arial" pitchFamily="34" charset="0"/>
                <a:ea typeface="Times New Roman"/>
                <a:cs typeface="Arial" pitchFamily="34" charset="0"/>
              </a:rPr>
              <a:t>las redes sociales se pueden convertir en una herramienta </a:t>
            </a:r>
            <a:r>
              <a:rPr lang="es-ES" sz="1900" u="none" strike="noStrike" dirty="0" smtClean="0">
                <a:effectLst/>
                <a:latin typeface="Arial" pitchFamily="34" charset="0"/>
                <a:ea typeface="Times New Roman"/>
                <a:cs typeface="Arial" pitchFamily="34" charset="0"/>
              </a:rPr>
              <a:t>didáctica</a:t>
            </a:r>
            <a:r>
              <a:rPr lang="es-ES" sz="1900" dirty="0" smtClean="0">
                <a:effectLst/>
                <a:latin typeface="Arial" pitchFamily="34" charset="0"/>
                <a:ea typeface="Times New Roman"/>
                <a:cs typeface="Arial" pitchFamily="34" charset="0"/>
              </a:rPr>
              <a:t> y </a:t>
            </a:r>
          </a:p>
          <a:p>
            <a:pPr marL="0" indent="0">
              <a:lnSpc>
                <a:spcPts val="1200"/>
              </a:lnSpc>
              <a:spcAft>
                <a:spcPts val="0"/>
              </a:spcAft>
              <a:buNone/>
            </a:pPr>
            <a:r>
              <a:rPr lang="es-ES" sz="1900" dirty="0" smtClean="0">
                <a:effectLst/>
                <a:latin typeface="Arial" pitchFamily="34" charset="0"/>
                <a:ea typeface="Times New Roman"/>
                <a:cs typeface="Arial" pitchFamily="34" charset="0"/>
              </a:rPr>
              <a:t>tecnológica muy útil para los estudiantes y profesores de este momento</a:t>
            </a:r>
          </a:p>
          <a:p>
            <a:pPr marL="0" indent="0">
              <a:lnSpc>
                <a:spcPts val="1200"/>
              </a:lnSpc>
              <a:spcAft>
                <a:spcPts val="0"/>
              </a:spcAft>
              <a:buNone/>
            </a:pPr>
            <a:r>
              <a:rPr lang="es-ES" sz="1900" dirty="0" smtClean="0">
                <a:effectLst/>
                <a:latin typeface="Arial" pitchFamily="34" charset="0"/>
                <a:ea typeface="Times New Roman"/>
                <a:cs typeface="Arial" pitchFamily="34" charset="0"/>
              </a:rPr>
              <a:t> histórico, pero también existen otros tipos de usos que se le da a esta </a:t>
            </a:r>
          </a:p>
          <a:p>
            <a:pPr marL="0" indent="0">
              <a:lnSpc>
                <a:spcPts val="1200"/>
              </a:lnSpc>
              <a:spcAft>
                <a:spcPts val="0"/>
              </a:spcAft>
              <a:buNone/>
            </a:pPr>
            <a:r>
              <a:rPr lang="es-ES" sz="1900" dirty="0" smtClean="0">
                <a:effectLst/>
                <a:latin typeface="Arial" pitchFamily="34" charset="0"/>
                <a:ea typeface="Times New Roman"/>
                <a:cs typeface="Arial" pitchFamily="34" charset="0"/>
              </a:rPr>
              <a:t>tecnología que son en algunos casos fomentando el </a:t>
            </a:r>
            <a:r>
              <a:rPr lang="es-ES" sz="1900" u="none" strike="noStrike" dirty="0" smtClean="0">
                <a:effectLst/>
                <a:latin typeface="Arial" pitchFamily="34" charset="0"/>
                <a:ea typeface="Times New Roman"/>
                <a:cs typeface="Arial" pitchFamily="34" charset="0"/>
              </a:rPr>
              <a:t>terrorismo</a:t>
            </a:r>
            <a:r>
              <a:rPr lang="es-ES" sz="1900" dirty="0" smtClean="0">
                <a:effectLst/>
                <a:latin typeface="Arial" pitchFamily="34" charset="0"/>
                <a:ea typeface="Times New Roman"/>
                <a:cs typeface="Arial" pitchFamily="34" charset="0"/>
              </a:rPr>
              <a:t>,  y otras </a:t>
            </a:r>
          </a:p>
          <a:p>
            <a:pPr marL="0" indent="0">
              <a:lnSpc>
                <a:spcPts val="1200"/>
              </a:lnSpc>
              <a:spcAft>
                <a:spcPts val="0"/>
              </a:spcAft>
              <a:buNone/>
            </a:pPr>
            <a:r>
              <a:rPr lang="es-ES" sz="1900" dirty="0" smtClean="0">
                <a:effectLst/>
                <a:latin typeface="Arial" pitchFamily="34" charset="0"/>
                <a:ea typeface="Times New Roman"/>
                <a:cs typeface="Arial" pitchFamily="34" charset="0"/>
              </a:rPr>
              <a:t>actividades ilícitas. </a:t>
            </a:r>
            <a:endParaRPr lang="es-CO" sz="1900" dirty="0">
              <a:latin typeface="Arial" pitchFamily="34" charset="0"/>
              <a:ea typeface="Calibri"/>
              <a:cs typeface="Arial" pitchFamily="34" charset="0"/>
            </a:endParaRPr>
          </a:p>
          <a:p>
            <a:pPr marL="0" indent="0">
              <a:buNone/>
            </a:pPr>
            <a:endParaRPr lang="es-CO" sz="2000" dirty="0"/>
          </a:p>
        </p:txBody>
      </p:sp>
    </p:spTree>
    <p:extLst>
      <p:ext uri="{BB962C8B-B14F-4D97-AF65-F5344CB8AC3E}">
        <p14:creationId xmlns:p14="http://schemas.microsoft.com/office/powerpoint/2010/main" val="7367101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heel(1)">
                                      <p:cBhvr>
                                        <p:cTn id="14" dur="2000"/>
                                        <p:tgtEl>
                                          <p:spTgt spid="3">
                                            <p:txEl>
                                              <p:pRg st="3" end="3"/>
                                            </p:txEl>
                                          </p:spTgt>
                                        </p:tgtEl>
                                      </p:cBhvr>
                                    </p:animEffect>
                                  </p:childTnLst>
                                </p:cTn>
                              </p:par>
                              <p:par>
                                <p:cTn id="15" presetID="21" presetClass="entr" presetSubtype="1"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heel(1)">
                                      <p:cBhvr>
                                        <p:cTn id="20" dur="2000"/>
                                        <p:tgtEl>
                                          <p:spTgt spid="3">
                                            <p:txEl>
                                              <p:pRg st="5" end="5"/>
                                            </p:txEl>
                                          </p:spTgt>
                                        </p:tgtEl>
                                      </p:cBhvr>
                                    </p:animEffect>
                                  </p:childTnLst>
                                </p:cTn>
                              </p:par>
                              <p:par>
                                <p:cTn id="21" presetID="21" presetClass="entr" presetSubtype="1"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heel(1)">
                                      <p:cBhvr>
                                        <p:cTn id="23" dur="2000"/>
                                        <p:tgtEl>
                                          <p:spTgt spid="3">
                                            <p:txEl>
                                              <p:pRg st="6" end="6"/>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heel(1)">
                                      <p:cBhvr>
                                        <p:cTn id="26" dur="2000"/>
                                        <p:tgtEl>
                                          <p:spTgt spid="3">
                                            <p:txEl>
                                              <p:pRg st="7" end="7"/>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heel(1)">
                                      <p:cBhvr>
                                        <p:cTn id="29" dur="2000"/>
                                        <p:tgtEl>
                                          <p:spTgt spid="3">
                                            <p:txEl>
                                              <p:pRg st="8" end="8"/>
                                            </p:txEl>
                                          </p:spTgt>
                                        </p:tgtEl>
                                      </p:cBhvr>
                                    </p:animEffect>
                                  </p:childTnLst>
                                </p:cTn>
                              </p:par>
                              <p:par>
                                <p:cTn id="30" presetID="21" presetClass="entr" presetSubtype="1"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wheel(1)">
                                      <p:cBhvr>
                                        <p:cTn id="32" dur="2000"/>
                                        <p:tgtEl>
                                          <p:spTgt spid="3">
                                            <p:txEl>
                                              <p:pRg st="9" end="9"/>
                                            </p:txEl>
                                          </p:spTgt>
                                        </p:tgtEl>
                                      </p:cBhvr>
                                    </p:animEffect>
                                  </p:childTnLst>
                                </p:cTn>
                              </p:par>
                              <p:par>
                                <p:cTn id="33" presetID="21" presetClass="entr" presetSubtype="1"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wheel(1)">
                                      <p:cBhvr>
                                        <p:cTn id="35" dur="2000"/>
                                        <p:tgtEl>
                                          <p:spTgt spid="3">
                                            <p:txEl>
                                              <p:pRg st="10" end="10"/>
                                            </p:txEl>
                                          </p:spTgt>
                                        </p:tgtEl>
                                      </p:cBhvr>
                                    </p:animEffect>
                                  </p:childTnLst>
                                </p:cTn>
                              </p:par>
                              <p:par>
                                <p:cTn id="36" presetID="21" presetClass="entr" presetSubtype="1"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wheel(1)">
                                      <p:cBhvr>
                                        <p:cTn id="38" dur="2000"/>
                                        <p:tgtEl>
                                          <p:spTgt spid="3">
                                            <p:txEl>
                                              <p:pRg st="11" end="11"/>
                                            </p:txEl>
                                          </p:spTgt>
                                        </p:tgtEl>
                                      </p:cBhvr>
                                    </p:animEffect>
                                  </p:childTnLst>
                                </p:cTn>
                              </p:par>
                              <p:par>
                                <p:cTn id="39" presetID="21" presetClass="entr" presetSubtype="1"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wheel(1)">
                                      <p:cBhvr>
                                        <p:cTn id="41" dur="2000"/>
                                        <p:tgtEl>
                                          <p:spTgt spid="3">
                                            <p:txEl>
                                              <p:pRg st="12" end="12"/>
                                            </p:txEl>
                                          </p:spTgt>
                                        </p:tgtEl>
                                      </p:cBhvr>
                                    </p:animEffect>
                                  </p:childTnLst>
                                </p:cTn>
                              </p:par>
                              <p:par>
                                <p:cTn id="42" presetID="21" presetClass="entr" presetSubtype="1" fill="hold" nodeType="with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wheel(1)">
                                      <p:cBhvr>
                                        <p:cTn id="44" dur="2000"/>
                                        <p:tgtEl>
                                          <p:spTgt spid="3">
                                            <p:txEl>
                                              <p:pRg st="13" end="13"/>
                                            </p:txEl>
                                          </p:spTgt>
                                        </p:tgtEl>
                                      </p:cBhvr>
                                    </p:animEffect>
                                  </p:childTnLst>
                                </p:cTn>
                              </p:par>
                              <p:par>
                                <p:cTn id="45" presetID="21" presetClass="entr" presetSubtype="1" fill="hold"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Effect transition="in" filter="wheel(1)">
                                      <p:cBhvr>
                                        <p:cTn id="47" dur="2000"/>
                                        <p:tgtEl>
                                          <p:spTgt spid="3">
                                            <p:txEl>
                                              <p:pRg st="14" end="14"/>
                                            </p:txEl>
                                          </p:spTgt>
                                        </p:tgtEl>
                                      </p:cBhvr>
                                    </p:animEffect>
                                  </p:childTnLst>
                                </p:cTn>
                              </p:par>
                              <p:par>
                                <p:cTn id="48" presetID="21" presetClass="entr" presetSubtype="1" fill="hold" nodeType="withEffect">
                                  <p:stCondLst>
                                    <p:cond delay="0"/>
                                  </p:stCondLst>
                                  <p:childTnLst>
                                    <p:set>
                                      <p:cBhvr>
                                        <p:cTn id="49" dur="1" fill="hold">
                                          <p:stCondLst>
                                            <p:cond delay="0"/>
                                          </p:stCondLst>
                                        </p:cTn>
                                        <p:tgtEl>
                                          <p:spTgt spid="3">
                                            <p:txEl>
                                              <p:pRg st="15" end="15"/>
                                            </p:txEl>
                                          </p:spTgt>
                                        </p:tgtEl>
                                        <p:attrNameLst>
                                          <p:attrName>style.visibility</p:attrName>
                                        </p:attrNameLst>
                                      </p:cBhvr>
                                      <p:to>
                                        <p:strVal val="visible"/>
                                      </p:to>
                                    </p:set>
                                    <p:animEffect transition="in" filter="wheel(1)">
                                      <p:cBhvr>
                                        <p:cTn id="50" dur="2000"/>
                                        <p:tgtEl>
                                          <p:spTgt spid="3">
                                            <p:txEl>
                                              <p:pRg st="15" end="15"/>
                                            </p:txEl>
                                          </p:spTgt>
                                        </p:tgtEl>
                                      </p:cBhvr>
                                    </p:animEffect>
                                  </p:childTnLst>
                                </p:cTn>
                              </p:par>
                              <p:par>
                                <p:cTn id="51" presetID="21" presetClass="entr" presetSubtype="1" fill="hold" nodeType="withEffect">
                                  <p:stCondLst>
                                    <p:cond delay="0"/>
                                  </p:stCondLst>
                                  <p:childTnLst>
                                    <p:set>
                                      <p:cBhvr>
                                        <p:cTn id="52" dur="1" fill="hold">
                                          <p:stCondLst>
                                            <p:cond delay="0"/>
                                          </p:stCondLst>
                                        </p:cTn>
                                        <p:tgtEl>
                                          <p:spTgt spid="3">
                                            <p:txEl>
                                              <p:pRg st="16" end="16"/>
                                            </p:txEl>
                                          </p:spTgt>
                                        </p:tgtEl>
                                        <p:attrNameLst>
                                          <p:attrName>style.visibility</p:attrName>
                                        </p:attrNameLst>
                                      </p:cBhvr>
                                      <p:to>
                                        <p:strVal val="visible"/>
                                      </p:to>
                                    </p:set>
                                    <p:animEffect transition="in" filter="wheel(1)">
                                      <p:cBhvr>
                                        <p:cTn id="53" dur="20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1012</Words>
  <Application>Microsoft Office PowerPoint</Application>
  <PresentationFormat>Presentación en pantalla (4:3)</PresentationFormat>
  <Paragraphs>73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ENSAYO SOBRE LAS REDES SOCIALES  Daniel  Felipe Muñoz Cortes (Estudiante) José Evelio Chavarría Agudelo (Docente) 9B (Grado) Institución Educativa San Andrés (Colegio)  San Andrés de Cuerquia  2013 </vt:lpstr>
      <vt:lpstr>LAS REDES SOCIALES: UN CAMINO PARA LA APROPIACIÓN DE LA CIENCIA Y LA TECNOLOGÍA  “SEPÁMOS DARLE UN BUEN USO Y VERAN LO TANTO QUE NOS SIRVEN” </vt:lpstr>
      <vt:lpstr>INTRODUCCIÓN</vt:lpstr>
      <vt:lpstr>DESARROLLO </vt:lpstr>
      <vt:lpstr> ESTAS SON ALGUNAS  DE LAS REDES SOCIALES MÁS IMPORTANTES</vt:lpstr>
      <vt:lpstr>VENTAJAS Y DESVENTAJAS DEL USO DE LAS REDES SOCIALES</vt:lpstr>
      <vt:lpstr>CONCLUSIÓN</vt:lpstr>
    </vt:vector>
  </TitlesOfParts>
  <Company>GOBERNACION DE ANTIOQUIA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REDES SOCIALES: UN CAMINO PARA LA APROPIACIÓN DE LA CIENCIA Y LA TECNOLOGÍA  “SEPÁMOS DARLE UN BUEN USO Y VERAN LO TANTO QUE NOS SIRVEN”</dc:title>
  <dc:creator>EQUIPO 10</dc:creator>
  <cp:lastModifiedBy>EQUIPO 10</cp:lastModifiedBy>
  <cp:revision>11</cp:revision>
  <dcterms:created xsi:type="dcterms:W3CDTF">2013-08-12T15:56:58Z</dcterms:created>
  <dcterms:modified xsi:type="dcterms:W3CDTF">2013-10-15T15:10:04Z</dcterms:modified>
</cp:coreProperties>
</file>